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346" r:id="rId10"/>
    <p:sldId id="264" r:id="rId11"/>
    <p:sldId id="265" r:id="rId12"/>
    <p:sldId id="266" r:id="rId13"/>
    <p:sldId id="267" r:id="rId14"/>
    <p:sldId id="268" r:id="rId15"/>
    <p:sldId id="269" r:id="rId16"/>
    <p:sldId id="277" r:id="rId17"/>
    <p:sldId id="271" r:id="rId18"/>
    <p:sldId id="272"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5" r:id="rId59"/>
    <p:sldId id="348" r:id="rId60"/>
    <p:sldId id="350" r:id="rId61"/>
    <p:sldId id="347" r:id="rId62"/>
    <p:sldId id="320" r:id="rId63"/>
    <p:sldId id="321" r:id="rId64"/>
    <p:sldId id="322" r:id="rId65"/>
    <p:sldId id="323" r:id="rId66"/>
    <p:sldId id="345" r:id="rId67"/>
    <p:sldId id="324" r:id="rId68"/>
    <p:sldId id="325" r:id="rId69"/>
    <p:sldId id="326" r:id="rId70"/>
    <p:sldId id="327" r:id="rId71"/>
    <p:sldId id="328" r:id="rId72"/>
    <p:sldId id="329" r:id="rId73"/>
    <p:sldId id="330" r:id="rId74"/>
    <p:sldId id="351" r:id="rId75"/>
    <p:sldId id="352" r:id="rId76"/>
    <p:sldId id="354" r:id="rId77"/>
    <p:sldId id="353"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4" roundtripDataSignature="AMtx7mgnsMw2/SrQqY79zWbYLsmTOzQZ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3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f5c8b2194_1_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5f5c8b2194_1_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g5f5c8b2194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sudo vi/etc/systemd/system/ardupilot.service</a:t>
            </a:r>
            <a:endParaRPr/>
          </a:p>
          <a:p>
            <a:pPr marL="0" lvl="0" indent="0" algn="l" rtl="0">
              <a:lnSpc>
                <a:spcPct val="100000"/>
              </a:lnSpc>
              <a:spcBef>
                <a:spcPts val="0"/>
              </a:spcBef>
              <a:spcAft>
                <a:spcPts val="0"/>
              </a:spcAft>
              <a:buSzPts val="1400"/>
              <a:buNone/>
            </a:pPr>
            <a:endParaRPr/>
          </a:p>
        </p:txBody>
      </p:sp>
      <p:sp>
        <p:nvSpPr>
          <p:cNvPr id="562" name="Google Shape;562;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52500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4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 name="Google Shape;715;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9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5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6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8" name="Google Shape;148;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2" name="Google Shape;822;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6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7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0" name="Google Shape;840;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7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0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0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6" name="Google Shape;866;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0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0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0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3" name="Google Shape;923;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91"/>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1"/>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91"/>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1"/>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91"/>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9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9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23" name="Google Shape;23;p83"/>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3"/>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8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구역 머리글">
  <p:cSld name="1_구역 머리글">
    <p:spTree>
      <p:nvGrpSpPr>
        <p:cNvPr id="1"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38" name="Google Shape;38;p85"/>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681038" y="1255271"/>
            <a:ext cx="8543925" cy="4921692"/>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57"/>
        <p:cNvGrpSpPr/>
        <p:nvPr/>
      </p:nvGrpSpPr>
      <p:grpSpPr>
        <a:xfrm>
          <a:off x="0" y="0"/>
          <a:ext cx="0" cy="0"/>
          <a:chOff x="0" y="0"/>
          <a:chExt cx="0" cy="0"/>
        </a:xfrm>
      </p:grpSpPr>
      <p:sp>
        <p:nvSpPr>
          <p:cNvPr id="58" name="Google Shape;58;p8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8"/>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8"/>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9"/>
          <p:cNvSpPr txBox="1">
            <a:spLocks noGrp="1"/>
          </p:cNvSpPr>
          <p:nvPr>
            <p:ph type="body" idx="1"/>
          </p:nvPr>
        </p:nvSpPr>
        <p:spPr>
          <a:xfrm>
            <a:off x="681038"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9"/>
          <p:cNvSpPr txBox="1">
            <a:spLocks noGrp="1"/>
          </p:cNvSpPr>
          <p:nvPr>
            <p:ph type="body" idx="2"/>
          </p:nvPr>
        </p:nvSpPr>
        <p:spPr>
          <a:xfrm>
            <a:off x="5014913"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73"/>
        <p:cNvGrpSpPr/>
        <p:nvPr/>
      </p:nvGrpSpPr>
      <p:grpSpPr>
        <a:xfrm>
          <a:off x="0" y="0"/>
          <a:ext cx="0" cy="0"/>
          <a:chOff x="0" y="0"/>
          <a:chExt cx="0" cy="0"/>
        </a:xfrm>
      </p:grpSpPr>
      <p:sp>
        <p:nvSpPr>
          <p:cNvPr id="74" name="Google Shape;74;p9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0"/>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0"/>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9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9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Calibri"/>
              <a:buAutoNum type="arabicPeriod"/>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hyperlink" Target="https://www.frsky-rc.com/product/taranis-x9d-plus-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emlid/hardware/blob/master/VibroNavio2top_rev_A.STL" TargetMode="External"/><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hyperlink" Target="https://hobbyking.com/en_us/vibration-damping-ball-65g-bag-of-8.htm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hyperlink" Target="https://www.thingiverse.com/thing:3712499?fbclid=IwAR0q23hTFudF2WR6drXF0MihutdcCVjp1nGQSJyXfh7dTh9L-Sk7-IEVzkE"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www.thingiverse.com/thing:3714695?fbclid=IwAR2kpwI0rKJyGNhlsDpJ_Qi9enSqlocVV1SZ8qa6bXuRHgcDlFpWOtUVXC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files.emlid.com/images/emlid-raspbian-20190227.img.xz"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www.balena.io/etcher/"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mlid.com/nav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hyperlink" Target="https://docs.emlid.com/navio2/"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hyperlink" Target="https://geek-university.com/raspberry-pi/change-raspberry-pis-hostnam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emlid.com/navio2/common/ardupilot/installation-and-runnin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docs.emlid.com/navio2/dev/rcio"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docs.px4.io/en/flight_controller/raspberry_pi_navio2.html"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cncjs/cncjs/wiki/Setup-Guide:-Raspberry-Pi-|-MJPEG-Streamer-Install-&amp;-Setup-&amp;-FFMpeg-Recording"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2.jp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5.xml"/><Relationship Id="rId1" Type="http://schemas.openxmlformats.org/officeDocument/2006/relationships/video" Target="https://www.youtube.com/embed/O8-B8teIDnk?feature=oembed"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3.xml"/><Relationship Id="rId1" Type="http://schemas.openxmlformats.org/officeDocument/2006/relationships/video" Target="https://www.youtube.com/embed/JgPQSD_vOxM"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s://community.emlid.com/t/navio2-prearm-logging-failed/14065"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en-US"/>
              <a:t>2019년 6월 9일</a:t>
            </a:r>
            <a:endParaRPr/>
          </a:p>
          <a:p>
            <a:pPr marL="0" lvl="0" indent="0" algn="ctr" rtl="0">
              <a:lnSpc>
                <a:spcPct val="150000"/>
              </a:lnSpc>
              <a:spcBef>
                <a:spcPts val="1000"/>
              </a:spcBef>
              <a:spcAft>
                <a:spcPts val="0"/>
              </a:spcAft>
              <a:buClr>
                <a:schemeClr val="dk1"/>
              </a:buClr>
              <a:buSzPts val="2400"/>
              <a:buNone/>
            </a:pPr>
            <a:r>
              <a:rPr lang="en-US"/>
              <a:t>성병문</a:t>
            </a:r>
            <a:endParaRPr/>
          </a:p>
          <a:p>
            <a:pPr marL="0" lvl="0" indent="0" algn="ctr" rtl="0">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드론 Quadcopter NAVIO 조립</a:t>
            </a:r>
            <a:endParaRPr/>
          </a:p>
        </p:txBody>
      </p:sp>
      <p:sp>
        <p:nvSpPr>
          <p:cNvPr id="170" name="Google Shape;170;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71" name="Google Shape;171;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72" name="Google Shape;172;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73" name="Google Shape;173;p9"/>
          <p:cNvPicPr preferRelativeResize="0"/>
          <p:nvPr/>
        </p:nvPicPr>
        <p:blipFill rotWithShape="1">
          <a:blip r:embed="rId3">
            <a:alphaModFix/>
          </a:blip>
          <a:srcRect/>
          <a:stretch/>
        </p:blipFill>
        <p:spPr>
          <a:xfrm>
            <a:off x="901755" y="2058669"/>
            <a:ext cx="3089561" cy="3120303"/>
          </a:xfrm>
          <a:prstGeom prst="rect">
            <a:avLst/>
          </a:prstGeom>
          <a:noFill/>
          <a:ln>
            <a:noFill/>
          </a:ln>
        </p:spPr>
      </p:pic>
      <p:pic>
        <p:nvPicPr>
          <p:cNvPr id="174" name="Google Shape;174;p9"/>
          <p:cNvPicPr preferRelativeResize="0">
            <a:picLocks noGrp="1"/>
          </p:cNvPicPr>
          <p:nvPr>
            <p:ph type="body" idx="1"/>
          </p:nvPr>
        </p:nvPicPr>
        <p:blipFill rotWithShape="1">
          <a:blip r:embed="rId4">
            <a:alphaModFix/>
          </a:blip>
          <a:srcRect/>
          <a:stretch/>
        </p:blipFill>
        <p:spPr>
          <a:xfrm>
            <a:off x="4429000" y="1528479"/>
            <a:ext cx="4991797" cy="45250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배선</a:t>
            </a:r>
            <a:endParaRPr/>
          </a:p>
        </p:txBody>
      </p:sp>
      <p:sp>
        <p:nvSpPr>
          <p:cNvPr id="180" name="Google Shape;180;p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81" name="Google Shape;181;p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2" name="Google Shape;182;p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83" name="Google Shape;183;p10"/>
          <p:cNvPicPr preferRelativeResize="0">
            <a:picLocks noGrp="1"/>
          </p:cNvPicPr>
          <p:nvPr>
            <p:ph type="body" idx="1"/>
          </p:nvPr>
        </p:nvPicPr>
        <p:blipFill rotWithShape="1">
          <a:blip r:embed="rId3">
            <a:alphaModFix/>
          </a:blip>
          <a:srcRect/>
          <a:stretch/>
        </p:blipFill>
        <p:spPr>
          <a:xfrm>
            <a:off x="2708852" y="1261322"/>
            <a:ext cx="4488295" cy="492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1</a:t>
            </a:r>
            <a:endParaRPr/>
          </a:p>
        </p:txBody>
      </p:sp>
      <p:sp>
        <p:nvSpPr>
          <p:cNvPr id="189" name="Google Shape;189;p11"/>
          <p:cNvSpPr txBox="1">
            <a:spLocks noGrp="1"/>
          </p:cNvSpPr>
          <p:nvPr>
            <p:ph type="body" idx="1"/>
          </p:nvPr>
        </p:nvSpPr>
        <p:spPr>
          <a:xfrm>
            <a:off x="681038" y="1255271"/>
            <a:ext cx="8543925" cy="299545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marL="514350" lvl="0" indent="-514350" algn="l" rtl="0">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190" name="Google Shape;190;p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91" name="Google Shape;191;p1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92" name="Google Shape;192;p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93" name="Google Shape;193;p11"/>
          <p:cNvPicPr preferRelativeResize="0"/>
          <p:nvPr/>
        </p:nvPicPr>
        <p:blipFill rotWithShape="1">
          <a:blip r:embed="rId3">
            <a:alphaModFix/>
          </a:blip>
          <a:srcRect/>
          <a:stretch/>
        </p:blipFill>
        <p:spPr>
          <a:xfrm rot="-5400000">
            <a:off x="774658" y="3694170"/>
            <a:ext cx="2898774" cy="1722811"/>
          </a:xfrm>
          <a:prstGeom prst="rect">
            <a:avLst/>
          </a:prstGeom>
          <a:noFill/>
          <a:ln>
            <a:noFill/>
          </a:ln>
        </p:spPr>
      </p:pic>
      <p:pic>
        <p:nvPicPr>
          <p:cNvPr id="194" name="Google Shape;194;p11" descr="Picture of 1.3 Airframe"/>
          <p:cNvPicPr preferRelativeResize="0"/>
          <p:nvPr/>
        </p:nvPicPr>
        <p:blipFill rotWithShape="1">
          <a:blip r:embed="rId4">
            <a:alphaModFix/>
          </a:blip>
          <a:srcRect/>
          <a:stretch/>
        </p:blipFill>
        <p:spPr>
          <a:xfrm>
            <a:off x="4118919" y="3015572"/>
            <a:ext cx="4271460" cy="2847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2</a:t>
            </a:r>
            <a:endParaRPr/>
          </a:p>
        </p:txBody>
      </p:sp>
      <p:sp>
        <p:nvSpPr>
          <p:cNvPr id="200" name="Google Shape;200;p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01" name="Google Shape;201;p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02" name="Google Shape;202;p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03" name="Google Shape;203;p12" descr="Picture of 1.3 Airframe"/>
          <p:cNvPicPr preferRelativeResize="0"/>
          <p:nvPr/>
        </p:nvPicPr>
        <p:blipFill rotWithShape="1">
          <a:blip r:embed="rId3">
            <a:alphaModFix/>
          </a:blip>
          <a:srcRect/>
          <a:stretch/>
        </p:blipFill>
        <p:spPr>
          <a:xfrm>
            <a:off x="681038" y="1385135"/>
            <a:ext cx="3786101" cy="2524067"/>
          </a:xfrm>
          <a:prstGeom prst="rect">
            <a:avLst/>
          </a:prstGeom>
          <a:noFill/>
          <a:ln>
            <a:noFill/>
          </a:ln>
        </p:spPr>
      </p:pic>
      <p:pic>
        <p:nvPicPr>
          <p:cNvPr id="204" name="Google Shape;204;p12" descr="Image result for navio2 battery connection"/>
          <p:cNvPicPr preferRelativeResize="0">
            <a:picLocks noGrp="1"/>
          </p:cNvPicPr>
          <p:nvPr>
            <p:ph type="body" idx="1"/>
          </p:nvPr>
        </p:nvPicPr>
        <p:blipFill rotWithShape="1">
          <a:blip r:embed="rId4">
            <a:alphaModFix/>
          </a:blip>
          <a:srcRect/>
          <a:stretch/>
        </p:blipFill>
        <p:spPr>
          <a:xfrm>
            <a:off x="2610927" y="2208508"/>
            <a:ext cx="7021840" cy="36482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GPS 연결</a:t>
            </a:r>
            <a:endParaRPr/>
          </a:p>
        </p:txBody>
      </p:sp>
      <p:pic>
        <p:nvPicPr>
          <p:cNvPr id="210" name="Google Shape;210;p13"/>
          <p:cNvPicPr preferRelativeResize="0">
            <a:picLocks noGrp="1"/>
          </p:cNvPicPr>
          <p:nvPr>
            <p:ph type="body" idx="1"/>
          </p:nvPr>
        </p:nvPicPr>
        <p:blipFill rotWithShape="1">
          <a:blip r:embed="rId3">
            <a:alphaModFix/>
          </a:blip>
          <a:srcRect/>
          <a:stretch/>
        </p:blipFill>
        <p:spPr>
          <a:xfrm>
            <a:off x="2376128" y="2011125"/>
            <a:ext cx="5153744" cy="3410426"/>
          </a:xfrm>
          <a:prstGeom prst="rect">
            <a:avLst/>
          </a:prstGeom>
          <a:noFill/>
          <a:ln>
            <a:noFill/>
          </a:ln>
        </p:spPr>
      </p:pic>
      <p:sp>
        <p:nvSpPr>
          <p:cNvPr id="211" name="Google Shape;211;p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12" name="Google Shape;212;p1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13" name="Google Shape;213;p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ESC 연결</a:t>
            </a:r>
            <a:endParaRPr/>
          </a:p>
        </p:txBody>
      </p:sp>
      <p:sp>
        <p:nvSpPr>
          <p:cNvPr id="219" name="Google Shape;219;p14"/>
          <p:cNvSpPr txBox="1">
            <a:spLocks noGrp="1"/>
          </p:cNvSpPr>
          <p:nvPr>
            <p:ph type="body" idx="1"/>
          </p:nvPr>
        </p:nvSpPr>
        <p:spPr>
          <a:xfrm>
            <a:off x="681038" y="1255271"/>
            <a:ext cx="8543925" cy="1784491"/>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marL="514350" lvl="0" indent="-514350" algn="l" rtl="0">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20" name="Google Shape;220;p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21" name="Google Shape;221;p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22" name="Google Shape;222;p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223" name="Google Shape;223;p14"/>
          <p:cNvPicPr preferRelativeResize="0"/>
          <p:nvPr/>
        </p:nvPicPr>
        <p:blipFill rotWithShape="1">
          <a:blip r:embed="rId3">
            <a:alphaModFix/>
          </a:blip>
          <a:srcRect/>
          <a:stretch/>
        </p:blipFill>
        <p:spPr>
          <a:xfrm>
            <a:off x="3944319" y="2582463"/>
            <a:ext cx="4795235" cy="36558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ko-KR" altLang="en-US" dirty="0">
                <a:solidFill>
                  <a:srgbClr val="FF0000"/>
                </a:solidFill>
              </a:rPr>
              <a:t>고도계</a:t>
            </a:r>
            <a:r>
              <a:rPr lang="en-US" dirty="0">
                <a:solidFill>
                  <a:srgbClr val="FF0000"/>
                </a:solidFill>
              </a:rPr>
              <a:t> </a:t>
            </a:r>
            <a:r>
              <a:rPr lang="ko-KR" altLang="en-US" dirty="0">
                <a:solidFill>
                  <a:srgbClr val="FF0000"/>
                </a:solidFill>
              </a:rPr>
              <a:t>태양 광선 차단</a:t>
            </a:r>
            <a:r>
              <a:rPr lang="en-US" altLang="ko-KR" dirty="0">
                <a:solidFill>
                  <a:srgbClr val="FF0000"/>
                </a:solidFill>
              </a:rPr>
              <a:t>(</a:t>
            </a:r>
            <a:r>
              <a:rPr lang="ko-KR" altLang="en-US" dirty="0">
                <a:solidFill>
                  <a:srgbClr val="FF0000"/>
                </a:solidFill>
              </a:rPr>
              <a:t>필수</a:t>
            </a:r>
            <a:r>
              <a:rPr lang="en-US" altLang="ko-KR" dirty="0">
                <a:solidFill>
                  <a:srgbClr val="FF0000"/>
                </a:solidFill>
              </a:rPr>
              <a:t>)</a:t>
            </a:r>
            <a:endParaRPr dirty="0">
              <a:solidFill>
                <a:srgbClr val="FF0000"/>
              </a:solidFill>
            </a:endParaRPr>
          </a:p>
        </p:txBody>
      </p:sp>
      <p:sp>
        <p:nvSpPr>
          <p:cNvPr id="298" name="Google Shape;298;p22"/>
          <p:cNvSpPr txBox="1">
            <a:spLocks noGrp="1"/>
          </p:cNvSpPr>
          <p:nvPr>
            <p:ph type="body" idx="1"/>
          </p:nvPr>
        </p:nvSpPr>
        <p:spPr>
          <a:xfrm>
            <a:off x="681038" y="1255271"/>
            <a:ext cx="8543925" cy="1973961"/>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380"/>
              <a:buAutoNum type="arabicPeriod"/>
            </a:pPr>
            <a:r>
              <a:rPr lang="en-US" sz="2380" dirty="0"/>
              <a:t>MS5611 barometer (steel cap IC) is sensitive to UV light and might report sudden jumps in altitude under sunlight.</a:t>
            </a:r>
            <a:endParaRPr dirty="0"/>
          </a:p>
          <a:p>
            <a:pPr marL="514350" lvl="0" indent="-514350" algn="l" rtl="0">
              <a:lnSpc>
                <a:spcPct val="90000"/>
              </a:lnSpc>
              <a:spcBef>
                <a:spcPts val="1000"/>
              </a:spcBef>
              <a:spcAft>
                <a:spcPts val="0"/>
              </a:spcAft>
              <a:buClr>
                <a:schemeClr val="dk1"/>
              </a:buClr>
              <a:buSzPts val="2380"/>
              <a:buAutoNum type="arabicPeriod"/>
            </a:pPr>
            <a:r>
              <a:rPr lang="en-US" sz="2380" dirty="0"/>
              <a:t>It is very important to cover it with a piece of open cell foam (something like microphone fabric) or put autopilot in a protective case to protect it both from sunlight and airstreams.</a:t>
            </a:r>
            <a:endParaRPr dirty="0"/>
          </a:p>
        </p:txBody>
      </p:sp>
      <p:sp>
        <p:nvSpPr>
          <p:cNvPr id="299" name="Google Shape;299;p2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00" name="Google Shape;300;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01" name="Google Shape;301;p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302" name="Google Shape;302;p22"/>
          <p:cNvPicPr preferRelativeResize="0"/>
          <p:nvPr/>
        </p:nvPicPr>
        <p:blipFill rotWithShape="1">
          <a:blip r:embed="rId3">
            <a:alphaModFix/>
          </a:blip>
          <a:srcRect/>
          <a:stretch/>
        </p:blipFill>
        <p:spPr>
          <a:xfrm>
            <a:off x="2866768" y="3229232"/>
            <a:ext cx="4144206" cy="27751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6"/>
          <p:cNvPicPr preferRelativeResize="0"/>
          <p:nvPr/>
        </p:nvPicPr>
        <p:blipFill rotWithShape="1">
          <a:blip r:embed="rId3">
            <a:alphaModFix/>
          </a:blip>
          <a:srcRect/>
          <a:stretch/>
        </p:blipFill>
        <p:spPr>
          <a:xfrm>
            <a:off x="1262247" y="3304883"/>
            <a:ext cx="3001445" cy="2515662"/>
          </a:xfrm>
          <a:prstGeom prst="rect">
            <a:avLst/>
          </a:prstGeom>
          <a:noFill/>
          <a:ln>
            <a:noFill/>
          </a:ln>
        </p:spPr>
      </p:pic>
      <p:sp>
        <p:nvSpPr>
          <p:cNvPr id="239" name="Google Shape;239;p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RC input</a:t>
            </a:r>
            <a:endParaRPr/>
          </a:p>
        </p:txBody>
      </p:sp>
      <p:sp>
        <p:nvSpPr>
          <p:cNvPr id="240" name="Google Shape;240;p16"/>
          <p:cNvSpPr txBox="1">
            <a:spLocks noGrp="1"/>
          </p:cNvSpPr>
          <p:nvPr>
            <p:ph type="body" idx="1"/>
          </p:nvPr>
        </p:nvSpPr>
        <p:spPr>
          <a:xfrm>
            <a:off x="681038" y="1255272"/>
            <a:ext cx="8543925" cy="185182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dirty="0"/>
              <a:t>Navio2는 PPM 과 SBUS </a:t>
            </a:r>
            <a:r>
              <a:rPr lang="en-US" sz="2590" dirty="0" err="1"/>
              <a:t>형식의</a:t>
            </a:r>
            <a:r>
              <a:rPr lang="en-US" sz="2590" dirty="0"/>
              <a:t> RC </a:t>
            </a:r>
            <a:r>
              <a:rPr lang="en-US" sz="2590" dirty="0" err="1"/>
              <a:t>신호만을</a:t>
            </a:r>
            <a:r>
              <a:rPr lang="en-US" sz="2590" dirty="0"/>
              <a:t> </a:t>
            </a:r>
            <a:r>
              <a:rPr lang="en-US" sz="2590" dirty="0" err="1"/>
              <a:t>지원한다</a:t>
            </a:r>
            <a:r>
              <a:rPr lang="en-US" sz="2590" dirty="0"/>
              <a:t>.</a:t>
            </a:r>
            <a:endParaRPr dirty="0"/>
          </a:p>
          <a:p>
            <a:pPr marL="514350" lvl="0" indent="-514350" algn="l" rtl="0">
              <a:lnSpc>
                <a:spcPct val="90000"/>
              </a:lnSpc>
              <a:spcBef>
                <a:spcPts val="1000"/>
              </a:spcBef>
              <a:spcAft>
                <a:spcPts val="0"/>
              </a:spcAft>
              <a:buClr>
                <a:schemeClr val="dk1"/>
              </a:buClr>
              <a:buSzPts val="2590"/>
              <a:buAutoNum type="arabicPeriod"/>
            </a:pPr>
            <a:r>
              <a:rPr lang="en-US" sz="2590" dirty="0"/>
              <a:t>PPM </a:t>
            </a:r>
            <a:r>
              <a:rPr lang="en-US" sz="2590" dirty="0" err="1"/>
              <a:t>타입</a:t>
            </a:r>
            <a:r>
              <a:rPr lang="en-US" sz="2590" dirty="0"/>
              <a:t> RC Controller</a:t>
            </a:r>
            <a:endParaRPr dirty="0"/>
          </a:p>
          <a:p>
            <a:pPr marL="685800" lvl="1" indent="-228600" algn="l" rtl="0">
              <a:lnSpc>
                <a:spcPct val="90000"/>
              </a:lnSpc>
              <a:spcBef>
                <a:spcPts val="500"/>
              </a:spcBef>
              <a:spcAft>
                <a:spcPts val="0"/>
              </a:spcAft>
              <a:buClr>
                <a:schemeClr val="dk1"/>
              </a:buClr>
              <a:buSzPts val="2590"/>
              <a:buChar char="•"/>
            </a:pPr>
            <a:r>
              <a:rPr lang="en-US" sz="2590" dirty="0"/>
              <a:t> </a:t>
            </a:r>
            <a:r>
              <a:rPr lang="en-US" sz="2590" dirty="0" err="1"/>
              <a:t>Frsky</a:t>
            </a:r>
            <a:r>
              <a:rPr lang="en-US" sz="2590" dirty="0"/>
              <a:t> Taranis</a:t>
            </a:r>
            <a:endParaRPr dirty="0"/>
          </a:p>
          <a:p>
            <a:pPr marL="1143000" lvl="2" indent="-228600" algn="l" rtl="0">
              <a:lnSpc>
                <a:spcPct val="90000"/>
              </a:lnSpc>
              <a:spcBef>
                <a:spcPts val="500"/>
              </a:spcBef>
              <a:spcAft>
                <a:spcPts val="0"/>
              </a:spcAft>
              <a:buClr>
                <a:schemeClr val="dk1"/>
              </a:buClr>
              <a:buSzPts val="2590"/>
              <a:buChar char="•"/>
            </a:pPr>
            <a:r>
              <a:rPr lang="en-US" sz="2590" u="sng" dirty="0">
                <a:solidFill>
                  <a:schemeClr val="hlink"/>
                </a:solidFill>
                <a:hlinkClick r:id="rId4"/>
              </a:rPr>
              <a:t>https://www.frsky-rc.com/product/taranis-x9d-plus-2/</a:t>
            </a:r>
            <a:endParaRPr sz="2590" dirty="0"/>
          </a:p>
        </p:txBody>
      </p:sp>
      <p:sp>
        <p:nvSpPr>
          <p:cNvPr id="241" name="Google Shape;241;p1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42" name="Google Shape;242;p1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43" name="Google Shape;243;p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44" name="Google Shape;244;p16"/>
          <p:cNvPicPr preferRelativeResize="0"/>
          <p:nvPr/>
        </p:nvPicPr>
        <p:blipFill rotWithShape="1">
          <a:blip r:embed="rId5">
            <a:alphaModFix/>
          </a:blip>
          <a:srcRect/>
          <a:stretch/>
        </p:blipFill>
        <p:spPr>
          <a:xfrm>
            <a:off x="4953000" y="3304883"/>
            <a:ext cx="4100772" cy="25457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FrSKY X8R과 Navio2 </a:t>
            </a:r>
            <a:r>
              <a:rPr lang="en-US" dirty="0" err="1"/>
              <a:t>연결</a:t>
            </a:r>
            <a:r>
              <a:rPr lang="en-US" dirty="0"/>
              <a:t> 1</a:t>
            </a:r>
            <a:endParaRPr dirty="0"/>
          </a:p>
        </p:txBody>
      </p:sp>
      <p:sp>
        <p:nvSpPr>
          <p:cNvPr id="250" name="Google Shape;250;p1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51" name="Google Shape;251;p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52" name="Google Shape;252;p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53" name="Google Shape;253;p17" descr="https://community.emlid.com/uploads/default/original/2X/9/944491c7e063d99b32c68958b1761899ea1eacab.jpg"/>
          <p:cNvPicPr preferRelativeResize="0">
            <a:picLocks noGrp="1"/>
          </p:cNvPicPr>
          <p:nvPr>
            <p:ph type="body" idx="1"/>
          </p:nvPr>
        </p:nvPicPr>
        <p:blipFill rotWithShape="1">
          <a:blip r:embed="rId3">
            <a:alphaModFix/>
          </a:blip>
          <a:srcRect/>
          <a:stretch/>
        </p:blipFill>
        <p:spPr>
          <a:xfrm>
            <a:off x="681038" y="1313359"/>
            <a:ext cx="8543925" cy="4805957"/>
          </a:xfrm>
          <a:prstGeom prst="rect">
            <a:avLst/>
          </a:prstGeom>
          <a:noFill/>
          <a:ln w="38100" cap="flat" cmpd="sng">
            <a:solidFill>
              <a:schemeClr val="accent1"/>
            </a:solidFill>
            <a:prstDash val="solid"/>
            <a:round/>
            <a:headEnd type="none" w="sm" len="sm"/>
            <a:tailEnd type="none" w="sm" len="sm"/>
          </a:ln>
        </p:spPr>
      </p:pic>
      <p:pic>
        <p:nvPicPr>
          <p:cNvPr id="254" name="Google Shape;254;p17"/>
          <p:cNvPicPr preferRelativeResize="0"/>
          <p:nvPr/>
        </p:nvPicPr>
        <p:blipFill rotWithShape="1">
          <a:blip r:embed="rId4">
            <a:alphaModFix/>
          </a:blip>
          <a:srcRect/>
          <a:stretch/>
        </p:blipFill>
        <p:spPr>
          <a:xfrm>
            <a:off x="452529" y="2346043"/>
            <a:ext cx="3238628" cy="325365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FrSKY X8R과 Navio2 </a:t>
            </a:r>
            <a:r>
              <a:rPr lang="en-US" dirty="0" err="1"/>
              <a:t>연결</a:t>
            </a:r>
            <a:r>
              <a:rPr lang="en-US" dirty="0"/>
              <a:t> 2</a:t>
            </a:r>
            <a:endParaRPr dirty="0"/>
          </a:p>
        </p:txBody>
      </p:sp>
      <p:sp>
        <p:nvSpPr>
          <p:cNvPr id="260" name="Google Shape;260;p1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61" name="Google Shape;261;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62" name="Google Shape;262;p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63" name="Google Shape;263;p18" descr="https://community.emlid.com/uploads/default/optimized/2X/3/3b3ecb02ce81586a5f0bf83120629cce72897ebb_2_690x458.jpg"/>
          <p:cNvPicPr preferRelativeResize="0">
            <a:picLocks noGrp="1"/>
          </p:cNvPicPr>
          <p:nvPr>
            <p:ph type="body" idx="1"/>
          </p:nvPr>
        </p:nvPicPr>
        <p:blipFill rotWithShape="1">
          <a:blip r:embed="rId3">
            <a:alphaModFix/>
          </a:blip>
          <a:srcRect/>
          <a:stretch/>
        </p:blipFill>
        <p:spPr>
          <a:xfrm>
            <a:off x="1322729" y="1306680"/>
            <a:ext cx="7260543" cy="48193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2" name="Google Shape;102;p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03" name="Google Shape;103;p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 name="Google Shape;104;p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69" name="Google Shape;269;p19"/>
          <p:cNvSpPr txBox="1">
            <a:spLocks noGrp="1"/>
          </p:cNvSpPr>
          <p:nvPr>
            <p:ph type="body" idx="1"/>
          </p:nvPr>
        </p:nvSpPr>
        <p:spPr>
          <a:xfrm>
            <a:off x="681038" y="1255271"/>
            <a:ext cx="8543925" cy="120784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UART radio</a:t>
            </a:r>
            <a:endParaRPr/>
          </a:p>
          <a:p>
            <a:pPr marL="685800" lvl="1" indent="-228600" algn="l" rtl="0">
              <a:lnSpc>
                <a:spcPct val="100000"/>
              </a:lnSpc>
              <a:spcBef>
                <a:spcPts val="500"/>
              </a:spcBef>
              <a:spcAft>
                <a:spcPts val="0"/>
              </a:spcAft>
              <a:buClr>
                <a:schemeClr val="dk1"/>
              </a:buClr>
              <a:buSzPts val="2800"/>
              <a:buChar char="•"/>
            </a:pPr>
            <a:r>
              <a:rPr lang="en-US"/>
              <a:t>For UART port use /dev/ttyAMA0 serial.</a:t>
            </a:r>
            <a:endParaRPr/>
          </a:p>
        </p:txBody>
      </p:sp>
      <p:sp>
        <p:nvSpPr>
          <p:cNvPr id="270" name="Google Shape;270;p1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71" name="Google Shape;271;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72" name="Google Shape;272;p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73" name="Google Shape;273;p19"/>
          <p:cNvPicPr preferRelativeResize="0"/>
          <p:nvPr/>
        </p:nvPicPr>
        <p:blipFill rotWithShape="1">
          <a:blip r:embed="rId3">
            <a:alphaModFix/>
          </a:blip>
          <a:srcRect/>
          <a:stretch/>
        </p:blipFill>
        <p:spPr>
          <a:xfrm>
            <a:off x="2390813" y="2578634"/>
            <a:ext cx="5670826" cy="36621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0"/>
          <p:cNvPicPr preferRelativeResize="0"/>
          <p:nvPr/>
        </p:nvPicPr>
        <p:blipFill rotWithShape="1">
          <a:blip r:embed="rId3">
            <a:alphaModFix/>
          </a:blip>
          <a:srcRect/>
          <a:stretch/>
        </p:blipFill>
        <p:spPr>
          <a:xfrm>
            <a:off x="2252443" y="1255271"/>
            <a:ext cx="5401113" cy="5401113"/>
          </a:xfrm>
          <a:prstGeom prst="rect">
            <a:avLst/>
          </a:prstGeom>
          <a:noFill/>
          <a:ln>
            <a:noFill/>
          </a:ln>
        </p:spPr>
      </p:pic>
      <p:sp>
        <p:nvSpPr>
          <p:cNvPr id="279" name="Google Shape;279;p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80" name="Google Shape;280;p20"/>
          <p:cNvSpPr txBox="1">
            <a:spLocks noGrp="1"/>
          </p:cNvSpPr>
          <p:nvPr>
            <p:ph type="body" idx="1"/>
          </p:nvPr>
        </p:nvSpPr>
        <p:spPr>
          <a:xfrm>
            <a:off x="681038" y="1255271"/>
            <a:ext cx="8543925" cy="210871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3DR 무선 텔레 메트리 433MHZ </a:t>
            </a:r>
            <a:endParaRPr/>
          </a:p>
          <a:p>
            <a:pPr marL="685800" lvl="1" indent="-228600" algn="l" rtl="0">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marL="514350" lvl="0" indent="-336550" algn="l" rtl="0">
              <a:lnSpc>
                <a:spcPct val="100000"/>
              </a:lnSpc>
              <a:spcBef>
                <a:spcPts val="1000"/>
              </a:spcBef>
              <a:spcAft>
                <a:spcPts val="0"/>
              </a:spcAft>
              <a:buClr>
                <a:schemeClr val="dk1"/>
              </a:buClr>
              <a:buSzPts val="2800"/>
              <a:buNone/>
            </a:pPr>
            <a:endParaRPr/>
          </a:p>
        </p:txBody>
      </p:sp>
      <p:sp>
        <p:nvSpPr>
          <p:cNvPr id="281" name="Google Shape;281;p2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82" name="Google Shape;282;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83" name="Google Shape;283;p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289" name="Google Shape;289;p2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90" name="Google Shape;290;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91" name="Google Shape;291;p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92" name="Google Shape;292;p21"/>
          <p:cNvPicPr preferRelativeResize="0">
            <a:picLocks noGrp="1"/>
          </p:cNvPicPr>
          <p:nvPr>
            <p:ph type="body" idx="1"/>
          </p:nvPr>
        </p:nvPicPr>
        <p:blipFill rotWithShape="1">
          <a:blip r:embed="rId3">
            <a:alphaModFix/>
          </a:blip>
          <a:srcRect/>
          <a:stretch/>
        </p:blipFill>
        <p:spPr>
          <a:xfrm>
            <a:off x="1685714" y="1122929"/>
            <a:ext cx="6534572" cy="51868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08" name="Google Shape;308;p23"/>
          <p:cNvSpPr txBox="1">
            <a:spLocks noGrp="1"/>
          </p:cNvSpPr>
          <p:nvPr>
            <p:ph type="body" idx="1"/>
          </p:nvPr>
        </p:nvSpPr>
        <p:spPr>
          <a:xfrm>
            <a:off x="681038" y="1255271"/>
            <a:ext cx="8543925" cy="194101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marL="514350" lvl="0" indent="-514350" algn="l" rtl="0">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09" name="Google Shape;309;p2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10" name="Google Shape;310;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11" name="Google Shape;311;p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312" name="Google Shape;312;p23"/>
          <p:cNvPicPr preferRelativeResize="0"/>
          <p:nvPr/>
        </p:nvPicPr>
        <p:blipFill rotWithShape="1">
          <a:blip r:embed="rId3">
            <a:alphaModFix/>
          </a:blip>
          <a:srcRect/>
          <a:stretch/>
        </p:blipFill>
        <p:spPr>
          <a:xfrm>
            <a:off x="1105241" y="3569956"/>
            <a:ext cx="3435512" cy="2204768"/>
          </a:xfrm>
          <a:prstGeom prst="rect">
            <a:avLst/>
          </a:prstGeom>
          <a:noFill/>
          <a:ln>
            <a:noFill/>
          </a:ln>
        </p:spPr>
      </p:pic>
      <p:pic>
        <p:nvPicPr>
          <p:cNvPr id="313" name="Google Shape;313;p23"/>
          <p:cNvPicPr preferRelativeResize="0"/>
          <p:nvPr/>
        </p:nvPicPr>
        <p:blipFill rotWithShape="1">
          <a:blip r:embed="rId4">
            <a:alphaModFix/>
          </a:blip>
          <a:srcRect/>
          <a:stretch/>
        </p:blipFill>
        <p:spPr>
          <a:xfrm>
            <a:off x="5003536" y="3141105"/>
            <a:ext cx="4221426" cy="29244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진동 방지 받침대 2</a:t>
            </a:r>
            <a:endParaRPr/>
          </a:p>
        </p:txBody>
      </p:sp>
      <p:sp>
        <p:nvSpPr>
          <p:cNvPr id="319" name="Google Shape;319;p24"/>
          <p:cNvSpPr txBox="1">
            <a:spLocks noGrp="1"/>
          </p:cNvSpPr>
          <p:nvPr>
            <p:ph type="body" idx="1"/>
          </p:nvPr>
        </p:nvSpPr>
        <p:spPr>
          <a:xfrm>
            <a:off x="681038" y="1255270"/>
            <a:ext cx="8543925" cy="1850113"/>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1540"/>
              <a:buAutoNum type="arabicPeriod"/>
            </a:pPr>
            <a:r>
              <a:rPr lang="en-US" sz="1540"/>
              <a:t>STL Files</a:t>
            </a:r>
            <a:endParaRPr/>
          </a:p>
          <a:p>
            <a:pPr marL="685800" lvl="1" indent="-228600" algn="l" rtl="0">
              <a:lnSpc>
                <a:spcPct val="70000"/>
              </a:lnSpc>
              <a:spcBef>
                <a:spcPts val="500"/>
              </a:spcBef>
              <a:spcAft>
                <a:spcPts val="0"/>
              </a:spcAft>
              <a:buClr>
                <a:schemeClr val="dk1"/>
              </a:buClr>
              <a:buSzPts val="1540"/>
              <a:buChar char="•"/>
            </a:pPr>
            <a:r>
              <a:rPr lang="en-US" sz="1540"/>
              <a:t>Top</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marL="685800" lvl="1" indent="-228600" algn="l" rtl="0">
              <a:lnSpc>
                <a:spcPct val="70000"/>
              </a:lnSpc>
              <a:spcBef>
                <a:spcPts val="500"/>
              </a:spcBef>
              <a:spcAft>
                <a:spcPts val="0"/>
              </a:spcAft>
              <a:buClr>
                <a:schemeClr val="dk1"/>
              </a:buClr>
              <a:buSzPts val="1540"/>
              <a:buChar char="•"/>
            </a:pPr>
            <a:r>
              <a:rPr lang="en-US" sz="1540"/>
              <a:t>Bottom</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marL="514350" lvl="0" indent="-514350" algn="l" rtl="0">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marL="685800" lvl="1" indent="-228600" algn="l" rtl="0">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marL="685800" lvl="1" indent="-130809" algn="l" rtl="0">
              <a:lnSpc>
                <a:spcPct val="70000"/>
              </a:lnSpc>
              <a:spcBef>
                <a:spcPts val="500"/>
              </a:spcBef>
              <a:spcAft>
                <a:spcPts val="0"/>
              </a:spcAft>
              <a:buClr>
                <a:schemeClr val="dk1"/>
              </a:buClr>
              <a:buSzPts val="1540"/>
              <a:buNone/>
            </a:pPr>
            <a:endParaRPr sz="1540"/>
          </a:p>
        </p:txBody>
      </p:sp>
      <p:sp>
        <p:nvSpPr>
          <p:cNvPr id="320" name="Google Shape;320;p2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21" name="Google Shape;321;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22" name="Google Shape;322;p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323" name="Google Shape;323;p24"/>
          <p:cNvPicPr preferRelativeResize="0"/>
          <p:nvPr/>
        </p:nvPicPr>
        <p:blipFill rotWithShape="1">
          <a:blip r:embed="rId6">
            <a:alphaModFix/>
          </a:blip>
          <a:srcRect/>
          <a:stretch/>
        </p:blipFill>
        <p:spPr>
          <a:xfrm>
            <a:off x="6248029" y="4212162"/>
            <a:ext cx="2491525" cy="2119656"/>
          </a:xfrm>
          <a:prstGeom prst="rect">
            <a:avLst/>
          </a:prstGeom>
          <a:noFill/>
          <a:ln>
            <a:noFill/>
          </a:ln>
        </p:spPr>
      </p:pic>
      <p:pic>
        <p:nvPicPr>
          <p:cNvPr id="324" name="Google Shape;324;p24"/>
          <p:cNvPicPr preferRelativeResize="0"/>
          <p:nvPr/>
        </p:nvPicPr>
        <p:blipFill rotWithShape="1">
          <a:blip r:embed="rId7">
            <a:alphaModFix/>
          </a:blip>
          <a:srcRect/>
          <a:stretch/>
        </p:blipFill>
        <p:spPr>
          <a:xfrm>
            <a:off x="544153" y="3654821"/>
            <a:ext cx="3495595" cy="2152092"/>
          </a:xfrm>
          <a:prstGeom prst="rect">
            <a:avLst/>
          </a:prstGeom>
          <a:noFill/>
          <a:ln>
            <a:noFill/>
          </a:ln>
        </p:spPr>
      </p:pic>
      <p:pic>
        <p:nvPicPr>
          <p:cNvPr id="325" name="Google Shape;325;p24"/>
          <p:cNvPicPr preferRelativeResize="0"/>
          <p:nvPr/>
        </p:nvPicPr>
        <p:blipFill rotWithShape="1">
          <a:blip r:embed="rId8">
            <a:alphaModFix/>
          </a:blip>
          <a:srcRect/>
          <a:stretch/>
        </p:blipFill>
        <p:spPr>
          <a:xfrm>
            <a:off x="4434264" y="3328404"/>
            <a:ext cx="2487301" cy="2138762"/>
          </a:xfrm>
          <a:prstGeom prst="rect">
            <a:avLst/>
          </a:prstGeom>
          <a:noFill/>
          <a:ln>
            <a:noFill/>
          </a:ln>
        </p:spPr>
      </p:pic>
      <p:pic>
        <p:nvPicPr>
          <p:cNvPr id="326" name="Google Shape;326;p24"/>
          <p:cNvPicPr preferRelativeResize="0"/>
          <p:nvPr/>
        </p:nvPicPr>
        <p:blipFill rotWithShape="1">
          <a:blip r:embed="rId9">
            <a:alphaModFix/>
          </a:blip>
          <a:srcRect/>
          <a:stretch/>
        </p:blipFill>
        <p:spPr>
          <a:xfrm>
            <a:off x="7413901" y="3031271"/>
            <a:ext cx="2205578" cy="1478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32" name="Google Shape;332;p25"/>
          <p:cNvSpPr txBox="1">
            <a:spLocks noGrp="1"/>
          </p:cNvSpPr>
          <p:nvPr>
            <p:ph type="body" idx="1"/>
          </p:nvPr>
        </p:nvSpPr>
        <p:spPr>
          <a:xfrm>
            <a:off x="681038" y="1255271"/>
            <a:ext cx="8543925" cy="282245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marL="514350" lvl="0" indent="-514350" algn="l" rtl="0">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33" name="Google Shape;333;p2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34" name="Google Shape;334;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35" name="Google Shape;335;p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336" name="Google Shape;336;p25"/>
          <p:cNvPicPr preferRelativeResize="0"/>
          <p:nvPr/>
        </p:nvPicPr>
        <p:blipFill rotWithShape="1">
          <a:blip r:embed="rId5">
            <a:alphaModFix/>
          </a:blip>
          <a:srcRect/>
          <a:stretch/>
        </p:blipFill>
        <p:spPr>
          <a:xfrm rot="-5400000">
            <a:off x="3059602" y="2925477"/>
            <a:ext cx="3078343" cy="30940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S/W</a:t>
            </a:r>
            <a:endParaRPr/>
          </a:p>
        </p:txBody>
      </p:sp>
      <p:sp>
        <p:nvSpPr>
          <p:cNvPr id="342" name="Google Shape;342;p2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설정</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43" name="Google Shape;343;p2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44" name="Google Shape;344;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45" name="Google Shape;345;p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51" name="Google Shape;351;p2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설치</a:t>
            </a:r>
            <a:endParaRPr/>
          </a:p>
          <a:p>
            <a:pPr marL="0" lvl="0" indent="0" algn="ctr" rtl="0">
              <a:lnSpc>
                <a:spcPct val="100000"/>
              </a:lnSpc>
              <a:spcBef>
                <a:spcPts val="1000"/>
              </a:spcBef>
              <a:spcAft>
                <a:spcPts val="0"/>
              </a:spcAft>
              <a:buClr>
                <a:schemeClr val="dk1"/>
              </a:buClr>
              <a:buSzPts val="2400"/>
              <a:buNone/>
            </a:pPr>
            <a:r>
              <a:rPr lang="en-US"/>
              <a:t>라즈비안 환경 설정(Wi-Fi)</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52" name="Google Shape;352;p2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53" name="Google Shape;353;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54" name="Google Shape;354;p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나비오 S/W 설치</a:t>
            </a:r>
            <a:endParaRPr/>
          </a:p>
        </p:txBody>
      </p:sp>
      <p:sp>
        <p:nvSpPr>
          <p:cNvPr id="360" name="Google Shape;360;p2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61" name="Google Shape;361;p2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62" name="Google Shape;362;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63" name="Google Shape;363;p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설치</a:t>
            </a:r>
            <a:endParaRPr/>
          </a:p>
        </p:txBody>
      </p:sp>
      <p:sp>
        <p:nvSpPr>
          <p:cNvPr id="369" name="Google Shape;369;p2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기설정된 라즈비안 이미지 다운로드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marL="514350" lvl="0" indent="-514350" algn="l" rtl="0">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marL="685800" lvl="1" indent="-228600" algn="l" rtl="0">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marL="514350" lvl="0" indent="-336550" algn="l" rtl="0">
              <a:lnSpc>
                <a:spcPct val="100000"/>
              </a:lnSpc>
              <a:spcBef>
                <a:spcPts val="1000"/>
              </a:spcBef>
              <a:spcAft>
                <a:spcPts val="0"/>
              </a:spcAft>
              <a:buClr>
                <a:schemeClr val="dk1"/>
              </a:buClr>
              <a:buSzPts val="2800"/>
              <a:buNone/>
            </a:pPr>
            <a:endParaRPr/>
          </a:p>
        </p:txBody>
      </p:sp>
      <p:sp>
        <p:nvSpPr>
          <p:cNvPr id="370" name="Google Shape;370;p2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71" name="Google Shape;371;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72" name="Google Shape;372;p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a:t>
            </a:r>
            <a:endParaRPr/>
          </a:p>
        </p:txBody>
      </p:sp>
      <p:sp>
        <p:nvSpPr>
          <p:cNvPr id="110" name="Google Shape;110;p3"/>
          <p:cNvSpPr txBox="1">
            <a:spLocks noGrp="1"/>
          </p:cNvSpPr>
          <p:nvPr>
            <p:ph type="body" idx="1"/>
          </p:nvPr>
        </p:nvSpPr>
        <p:spPr>
          <a:xfrm>
            <a:off x="681038" y="1255271"/>
            <a:ext cx="8543923"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홈페이지</a:t>
            </a:r>
            <a:endParaRPr/>
          </a:p>
          <a:p>
            <a:pPr marL="685800" lvl="1" indent="-228600" algn="l" rtl="0">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4"/>
              </a:rPr>
              <a:t>https://docs.emlid.com/navio2/</a:t>
            </a:r>
            <a:endParaRPr/>
          </a:p>
          <a:p>
            <a:pPr marL="514350" lvl="0" indent="-514350" algn="l" rtl="0">
              <a:lnSpc>
                <a:spcPct val="100000"/>
              </a:lnSpc>
              <a:spcBef>
                <a:spcPts val="1000"/>
              </a:spcBef>
              <a:spcAft>
                <a:spcPts val="0"/>
              </a:spcAft>
              <a:buClr>
                <a:schemeClr val="dk1"/>
              </a:buClr>
              <a:buSzPts val="2800"/>
              <a:buAutoNum type="arabicPeriod"/>
            </a:pPr>
            <a:r>
              <a:rPr lang="en-US"/>
              <a:t>What is NAVIO2?</a:t>
            </a:r>
            <a:endParaRPr/>
          </a:p>
          <a:p>
            <a:pPr marL="685800" lvl="1" indent="-228600" algn="l" rtl="0">
              <a:lnSpc>
                <a:spcPct val="100000"/>
              </a:lnSpc>
              <a:spcBef>
                <a:spcPts val="500"/>
              </a:spcBef>
              <a:spcAft>
                <a:spcPts val="0"/>
              </a:spcAft>
              <a:buClr>
                <a:schemeClr val="dk1"/>
              </a:buClr>
              <a:buSzPts val="2800"/>
              <a:buChar char="•"/>
            </a:pPr>
            <a:r>
              <a:rPr lang="en-US"/>
              <a:t>Autopilot HAT(Hardware Attached on Top) for Raspberry Pi</a:t>
            </a:r>
            <a:endParaRPr/>
          </a:p>
          <a:p>
            <a:pPr marL="685800" lvl="1" indent="-228600" algn="l" rtl="0">
              <a:lnSpc>
                <a:spcPct val="100000"/>
              </a:lnSpc>
              <a:spcBef>
                <a:spcPts val="500"/>
              </a:spcBef>
              <a:spcAft>
                <a:spcPts val="0"/>
              </a:spcAft>
              <a:buClr>
                <a:schemeClr val="dk1"/>
              </a:buClr>
              <a:buSzPts val="2800"/>
              <a:buChar char="•"/>
            </a:pPr>
            <a:r>
              <a:rPr lang="en-US"/>
              <a:t>Powered by ArduPilot and ROS</a:t>
            </a:r>
            <a:endParaRPr/>
          </a:p>
          <a:p>
            <a:pPr marL="685800" lvl="1" indent="-228600" algn="l" rtl="0">
              <a:lnSpc>
                <a:spcPct val="100000"/>
              </a:lnSpc>
              <a:spcBef>
                <a:spcPts val="500"/>
              </a:spcBef>
              <a:spcAft>
                <a:spcPts val="0"/>
              </a:spcAft>
              <a:buClr>
                <a:schemeClr val="dk1"/>
              </a:buClr>
              <a:buSzPts val="2800"/>
              <a:buChar char="•"/>
            </a:pPr>
            <a:r>
              <a:rPr lang="en-US"/>
              <a:t>Supports PX4</a:t>
            </a:r>
            <a:endParaRPr/>
          </a:p>
          <a:p>
            <a:pPr marL="685800" lvl="1" indent="-228600" algn="l" rtl="0">
              <a:lnSpc>
                <a:spcPct val="100000"/>
              </a:lnSpc>
              <a:spcBef>
                <a:spcPts val="500"/>
              </a:spcBef>
              <a:spcAft>
                <a:spcPts val="0"/>
              </a:spcAft>
              <a:buClr>
                <a:schemeClr val="dk1"/>
              </a:buClr>
              <a:buSzPts val="2800"/>
              <a:buChar char="•"/>
            </a:pPr>
            <a:r>
              <a:rPr lang="en-US"/>
              <a:t>$ 168</a:t>
            </a:r>
            <a:endParaRPr/>
          </a:p>
          <a:p>
            <a:pPr marL="685800" lvl="1" indent="-228600" algn="l" rtl="0">
              <a:lnSpc>
                <a:spcPct val="100000"/>
              </a:lnSpc>
              <a:spcBef>
                <a:spcPts val="500"/>
              </a:spcBef>
              <a:spcAft>
                <a:spcPts val="0"/>
              </a:spcAft>
              <a:buClr>
                <a:schemeClr val="dk1"/>
              </a:buClr>
              <a:buSzPts val="2800"/>
              <a:buChar char="•"/>
            </a:pPr>
            <a:r>
              <a:rPr lang="en-US"/>
              <a:t>Turn your Raspberry Pi® into a drone controller</a:t>
            </a: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p:txBody>
      </p:sp>
      <p:sp>
        <p:nvSpPr>
          <p:cNvPr id="111" name="Google Shape;111;p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12" name="Google Shape;112;p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3" name="Google Shape;113;p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4" name="Google Shape;114;p3" descr="Emlid Navio2 â Raspberry Pi autopilot HAT powered by ArduPilot &amp; ROS"/>
          <p:cNvPicPr preferRelativeResize="0"/>
          <p:nvPr/>
        </p:nvPicPr>
        <p:blipFill rotWithShape="1">
          <a:blip r:embed="rId5">
            <a:alphaModFix/>
          </a:blip>
          <a:srcRect/>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78" name="Google Shape;378;p3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Wi-Fi 설정</a:t>
            </a:r>
            <a:endParaRPr sz="2400"/>
          </a:p>
          <a:p>
            <a:pPr marL="685800" lvl="1" indent="-228600" algn="l" rtl="0">
              <a:lnSpc>
                <a:spcPct val="100000"/>
              </a:lnSpc>
              <a:spcBef>
                <a:spcPts val="500"/>
              </a:spcBef>
              <a:spcAft>
                <a:spcPts val="0"/>
              </a:spcAft>
              <a:buClr>
                <a:schemeClr val="dk1"/>
              </a:buClr>
              <a:buSzPts val="2400"/>
              <a:buChar char="•"/>
            </a:pPr>
            <a:r>
              <a:rPr lang="en-US" sz="2400"/>
              <a:t>sudo vi /etc/wpa_supplicant/wpa_supplicant.conf</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lang="en-US" sz="2400" b="1">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lang="en-US" sz="2400" b="1">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379" name="Google Shape;379;p3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80" name="Google Shape;380;p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81" name="Google Shape;381;p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387" name="Google Shape;387;p31"/>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388" name="Google Shape;388;p3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89" name="Google Shape;389;p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90" name="Google Shape;390;p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grpSp>
        <p:nvGrpSpPr>
          <p:cNvPr id="391" name="Google Shape;391;p31"/>
          <p:cNvGrpSpPr/>
          <p:nvPr/>
        </p:nvGrpSpPr>
        <p:grpSpPr>
          <a:xfrm>
            <a:off x="1647568" y="2367231"/>
            <a:ext cx="6905480" cy="3704055"/>
            <a:chOff x="1647568" y="2367231"/>
            <a:chExt cx="6905480" cy="3704055"/>
          </a:xfrm>
        </p:grpSpPr>
        <p:pic>
          <p:nvPicPr>
            <p:cNvPr id="392" name="Google Shape;392;p31"/>
            <p:cNvPicPr preferRelativeResize="0"/>
            <p:nvPr/>
          </p:nvPicPr>
          <p:blipFill rotWithShape="1">
            <a:blip r:embed="rId3">
              <a:alphaModFix/>
            </a:blip>
            <a:srcRect/>
            <a:stretch/>
          </p:blipFill>
          <p:spPr>
            <a:xfrm>
              <a:off x="1749034" y="2367231"/>
              <a:ext cx="6804014" cy="3704055"/>
            </a:xfrm>
            <a:prstGeom prst="rect">
              <a:avLst/>
            </a:prstGeom>
            <a:noFill/>
            <a:ln w="9525" cap="flat" cmpd="sng">
              <a:solidFill>
                <a:schemeClr val="accent1"/>
              </a:solidFill>
              <a:prstDash val="solid"/>
              <a:round/>
              <a:headEnd type="none" w="sm" len="sm"/>
              <a:tailEnd type="none" w="sm" len="sm"/>
            </a:ln>
          </p:spPr>
        </p:pic>
        <p:sp>
          <p:nvSpPr>
            <p:cNvPr id="393" name="Google Shape;393;p31"/>
            <p:cNvSpPr/>
            <p:nvPr/>
          </p:nvSpPr>
          <p:spPr>
            <a:xfrm>
              <a:off x="3838832" y="5148649"/>
              <a:ext cx="4629665" cy="387178"/>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31"/>
            <p:cNvSpPr/>
            <p:nvPr/>
          </p:nvSpPr>
          <p:spPr>
            <a:xfrm>
              <a:off x="1647568" y="529693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00" name="Google Shape;400;p32"/>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01" name="Google Shape;401;p3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02" name="Google Shape;402;p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03" name="Google Shape;403;p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grpSp>
        <p:nvGrpSpPr>
          <p:cNvPr id="404" name="Google Shape;404;p32"/>
          <p:cNvGrpSpPr/>
          <p:nvPr/>
        </p:nvGrpSpPr>
        <p:grpSpPr>
          <a:xfrm>
            <a:off x="2185471" y="2343336"/>
            <a:ext cx="5934082" cy="3851518"/>
            <a:chOff x="2185471" y="2343336"/>
            <a:chExt cx="5934082" cy="3851518"/>
          </a:xfrm>
        </p:grpSpPr>
        <p:pic>
          <p:nvPicPr>
            <p:cNvPr id="405" name="Google Shape;405;p32"/>
            <p:cNvPicPr preferRelativeResize="0"/>
            <p:nvPr/>
          </p:nvPicPr>
          <p:blipFill rotWithShape="1">
            <a:blip r:embed="rId3">
              <a:alphaModFix/>
            </a:blip>
            <a:srcRect/>
            <a:stretch/>
          </p:blipFill>
          <p:spPr>
            <a:xfrm>
              <a:off x="2273642" y="2343336"/>
              <a:ext cx="5845911" cy="3851518"/>
            </a:xfrm>
            <a:prstGeom prst="rect">
              <a:avLst/>
            </a:prstGeom>
            <a:noFill/>
            <a:ln w="28575" cap="flat" cmpd="sng">
              <a:solidFill>
                <a:schemeClr val="accent1"/>
              </a:solidFill>
              <a:prstDash val="solid"/>
              <a:round/>
              <a:headEnd type="none" w="sm" len="sm"/>
              <a:tailEnd type="none" w="sm" len="sm"/>
            </a:ln>
          </p:spPr>
        </p:pic>
        <p:sp>
          <p:nvSpPr>
            <p:cNvPr id="406" name="Google Shape;406;p32"/>
            <p:cNvSpPr/>
            <p:nvPr/>
          </p:nvSpPr>
          <p:spPr>
            <a:xfrm>
              <a:off x="5364890" y="4795429"/>
              <a:ext cx="2428105" cy="806301"/>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p32"/>
            <p:cNvSpPr/>
            <p:nvPr/>
          </p:nvSpPr>
          <p:spPr>
            <a:xfrm>
              <a:off x="2185471" y="5482281"/>
              <a:ext cx="1633795" cy="308919"/>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13" name="Google Shape;413;p33"/>
          <p:cNvSpPr txBox="1">
            <a:spLocks noGrp="1"/>
          </p:cNvSpPr>
          <p:nvPr>
            <p:ph type="body" idx="1"/>
          </p:nvPr>
        </p:nvSpPr>
        <p:spPr>
          <a:xfrm>
            <a:off x="681038" y="1255271"/>
            <a:ext cx="8543925" cy="236114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ssh 프로그램 다운로드</a:t>
            </a:r>
            <a:endParaRPr sz="2380"/>
          </a:p>
          <a:p>
            <a:pPr marL="685800" lvl="1" indent="-228600" algn="l" rtl="0">
              <a:lnSpc>
                <a:spcPct val="80000"/>
              </a:lnSpc>
              <a:spcBef>
                <a:spcPts val="500"/>
              </a:spcBef>
              <a:spcAft>
                <a:spcPts val="0"/>
              </a:spcAft>
              <a:buClr>
                <a:schemeClr val="dk1"/>
              </a:buClr>
              <a:buSzPts val="2380"/>
              <a:buChar char="•"/>
            </a:pPr>
            <a:r>
              <a:rPr lang="en-US" sz="2380"/>
              <a:t>bitvise ssh client 설치 : </a:t>
            </a:r>
            <a:endParaRPr/>
          </a:p>
          <a:p>
            <a:pPr marL="1143000" lvl="2" indent="-228600" algn="l" rtl="0">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marL="514350" lvl="0" indent="-514350" algn="l" rtl="0">
              <a:lnSpc>
                <a:spcPct val="80000"/>
              </a:lnSpc>
              <a:spcBef>
                <a:spcPts val="1000"/>
              </a:spcBef>
              <a:spcAft>
                <a:spcPts val="0"/>
              </a:spcAft>
              <a:buClr>
                <a:schemeClr val="dk1"/>
              </a:buClr>
              <a:buSzPts val="2380"/>
              <a:buAutoNum type="arabicPeriod"/>
            </a:pPr>
            <a:r>
              <a:rPr lang="en-US" sz="2380"/>
              <a:t>라즈베리파이 로그인</a:t>
            </a:r>
            <a:endParaRPr sz="2380"/>
          </a:p>
          <a:p>
            <a:pPr marL="685800" lvl="1" indent="-228600" algn="l" rtl="0">
              <a:lnSpc>
                <a:spcPct val="80000"/>
              </a:lnSpc>
              <a:spcBef>
                <a:spcPts val="500"/>
              </a:spcBef>
              <a:spcAft>
                <a:spcPts val="0"/>
              </a:spcAft>
              <a:buClr>
                <a:schemeClr val="dk1"/>
              </a:buClr>
              <a:buSzPts val="2380"/>
              <a:buChar char="•"/>
            </a:pPr>
            <a:r>
              <a:rPr lang="en-US" sz="2380"/>
              <a:t>아이디: pi</a:t>
            </a:r>
            <a:endParaRPr/>
          </a:p>
          <a:p>
            <a:pPr marL="685800" lvl="1" indent="-228600" algn="l" rtl="0">
              <a:lnSpc>
                <a:spcPct val="80000"/>
              </a:lnSpc>
              <a:spcBef>
                <a:spcPts val="500"/>
              </a:spcBef>
              <a:spcAft>
                <a:spcPts val="0"/>
              </a:spcAft>
              <a:buClr>
                <a:schemeClr val="dk1"/>
              </a:buClr>
              <a:buSzPts val="2380"/>
              <a:buChar char="•"/>
            </a:pPr>
            <a:r>
              <a:rPr lang="en-US" sz="2380"/>
              <a:t>암호: raspberry</a:t>
            </a:r>
            <a:endParaRPr sz="2380"/>
          </a:p>
        </p:txBody>
      </p:sp>
      <p:sp>
        <p:nvSpPr>
          <p:cNvPr id="414" name="Google Shape;414;p3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15" name="Google Shape;415;p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16" name="Google Shape;416;p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grpSp>
        <p:nvGrpSpPr>
          <p:cNvPr id="417" name="Google Shape;417;p33"/>
          <p:cNvGrpSpPr/>
          <p:nvPr/>
        </p:nvGrpSpPr>
        <p:grpSpPr>
          <a:xfrm>
            <a:off x="5750011" y="2462886"/>
            <a:ext cx="3820690" cy="3893466"/>
            <a:chOff x="5750011" y="2462886"/>
            <a:chExt cx="3820690" cy="3893466"/>
          </a:xfrm>
        </p:grpSpPr>
        <p:pic>
          <p:nvPicPr>
            <p:cNvPr id="418" name="Google Shape;418;p33"/>
            <p:cNvPicPr preferRelativeResize="0"/>
            <p:nvPr/>
          </p:nvPicPr>
          <p:blipFill rotWithShape="1">
            <a:blip r:embed="rId4">
              <a:alphaModFix/>
            </a:blip>
            <a:srcRect/>
            <a:stretch/>
          </p:blipFill>
          <p:spPr>
            <a:xfrm>
              <a:off x="5750011" y="2462886"/>
              <a:ext cx="3820690" cy="3893466"/>
            </a:xfrm>
            <a:prstGeom prst="rect">
              <a:avLst/>
            </a:prstGeom>
            <a:noFill/>
            <a:ln w="9525" cap="flat" cmpd="sng">
              <a:solidFill>
                <a:schemeClr val="accent1"/>
              </a:solidFill>
              <a:prstDash val="solid"/>
              <a:round/>
              <a:headEnd type="none" w="sm" len="sm"/>
              <a:tailEnd type="none" w="sm" len="sm"/>
            </a:ln>
          </p:spPr>
        </p:pic>
        <p:sp>
          <p:nvSpPr>
            <p:cNvPr id="419" name="Google Shape;419;p33"/>
            <p:cNvSpPr/>
            <p:nvPr/>
          </p:nvSpPr>
          <p:spPr>
            <a:xfrm>
              <a:off x="6384325" y="308919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33"/>
            <p:cNvSpPr/>
            <p:nvPr/>
          </p:nvSpPr>
          <p:spPr>
            <a:xfrm>
              <a:off x="8089888" y="3089189"/>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1" name="Google Shape;421;p33"/>
            <p:cNvSpPr/>
            <p:nvPr/>
          </p:nvSpPr>
          <p:spPr>
            <a:xfrm>
              <a:off x="8089888" y="3560076"/>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27" name="Google Shape;427;p3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Hostname 변경</a:t>
            </a:r>
            <a:endParaRPr/>
          </a:p>
          <a:p>
            <a:pPr marL="685800" lvl="1" indent="-228600" algn="l" rtl="0">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marL="685800" lvl="1" indent="-228600" algn="l" rtl="0">
              <a:lnSpc>
                <a:spcPct val="100000"/>
              </a:lnSpc>
              <a:spcBef>
                <a:spcPts val="500"/>
              </a:spcBef>
              <a:spcAft>
                <a:spcPts val="0"/>
              </a:spcAft>
              <a:buClr>
                <a:schemeClr val="dk1"/>
              </a:buClr>
              <a:buSzPts val="2800"/>
              <a:buChar char="•"/>
            </a:pPr>
            <a:r>
              <a:rPr lang="en-US"/>
              <a:t>변경 방법</a:t>
            </a:r>
            <a:endParaRPr/>
          </a:p>
          <a:p>
            <a:pPr marL="1143000" lvl="2"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marL="514350" lvl="0" indent="-514350" algn="l" rtl="0">
              <a:lnSpc>
                <a:spcPct val="100000"/>
              </a:lnSpc>
              <a:spcBef>
                <a:spcPts val="1000"/>
              </a:spcBef>
              <a:spcAft>
                <a:spcPts val="0"/>
              </a:spcAft>
              <a:buClr>
                <a:schemeClr val="dk1"/>
              </a:buClr>
              <a:buSzPts val="2800"/>
              <a:buAutoNum type="arabicPeriod"/>
            </a:pPr>
            <a:r>
              <a:rPr lang="en-US"/>
              <a:t>root 파일 시스템 확장</a:t>
            </a:r>
            <a:endParaRPr/>
          </a:p>
          <a:p>
            <a:pPr marL="914400" lvl="1" indent="-457200" algn="l" rtl="0">
              <a:lnSpc>
                <a:spcPct val="100000"/>
              </a:lnSpc>
              <a:spcBef>
                <a:spcPts val="500"/>
              </a:spcBef>
              <a:spcAft>
                <a:spcPts val="0"/>
              </a:spcAft>
              <a:buClr>
                <a:schemeClr val="dk1"/>
              </a:buClr>
              <a:buSzPts val="2800"/>
              <a:buFont typeface="Times New Roman"/>
              <a:buChar char="$"/>
            </a:pPr>
            <a:r>
              <a:rPr lang="en-US"/>
              <a:t>sudo raspi-config --expand-rootfs</a:t>
            </a:r>
            <a:endParaRPr/>
          </a:p>
          <a:p>
            <a:pPr marL="514350" lvl="0" indent="-336550" algn="l" rtl="0">
              <a:lnSpc>
                <a:spcPct val="100000"/>
              </a:lnSpc>
              <a:spcBef>
                <a:spcPts val="1000"/>
              </a:spcBef>
              <a:spcAft>
                <a:spcPts val="0"/>
              </a:spcAft>
              <a:buClr>
                <a:schemeClr val="dk1"/>
              </a:buClr>
              <a:buSzPts val="2800"/>
              <a:buNone/>
            </a:pPr>
            <a:endParaRPr/>
          </a:p>
        </p:txBody>
      </p:sp>
      <p:sp>
        <p:nvSpPr>
          <p:cNvPr id="428" name="Google Shape;428;p3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29" name="Google Shape;429;p3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30" name="Google Shape;430;p3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5f5c8b2194_1_0"/>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endParaRPr/>
          </a:p>
        </p:txBody>
      </p:sp>
      <p:sp>
        <p:nvSpPr>
          <p:cNvPr id="437" name="Google Shape;437;g5f5c8b2194_1_0"/>
          <p:cNvSpPr txBox="1">
            <a:spLocks noGrp="1"/>
          </p:cNvSpPr>
          <p:nvPr>
            <p:ph type="body" idx="1"/>
          </p:nvPr>
        </p:nvSpPr>
        <p:spPr>
          <a:xfrm>
            <a:off x="681038" y="1255271"/>
            <a:ext cx="8544000" cy="492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endParaRPr/>
          </a:p>
        </p:txBody>
      </p:sp>
      <p:sp>
        <p:nvSpPr>
          <p:cNvPr id="438" name="Google Shape;438;g5f5c8b2194_1_0"/>
          <p:cNvSpPr txBox="1">
            <a:spLocks noGrp="1"/>
          </p:cNvSpPr>
          <p:nvPr>
            <p:ph type="sldNum" idx="12"/>
          </p:nvPr>
        </p:nvSpPr>
        <p:spPr>
          <a:xfrm>
            <a:off x="8739554" y="6356352"/>
            <a:ext cx="485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4" name="Google Shape;444;p3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암호 변경 : 암호를 a 로 변경한다.</a:t>
            </a:r>
            <a:endParaRPr/>
          </a:p>
          <a:p>
            <a:pPr marL="685800" lvl="1" indent="-228600" algn="l" rtl="0">
              <a:lnSpc>
                <a:spcPct val="100000"/>
              </a:lnSpc>
              <a:spcBef>
                <a:spcPts val="500"/>
              </a:spcBef>
              <a:spcAft>
                <a:spcPts val="0"/>
              </a:spcAft>
              <a:buClr>
                <a:schemeClr val="dk1"/>
              </a:buClr>
              <a:buSzPts val="2800"/>
              <a:buChar char="•"/>
            </a:pPr>
            <a:r>
              <a:rPr lang="en-US"/>
              <a:t>pi 사용자의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 pi</a:t>
            </a:r>
            <a:endParaRPr/>
          </a:p>
          <a:p>
            <a:pPr marL="685800" lvl="1" indent="-228600" algn="l" rtl="0">
              <a:lnSpc>
                <a:spcPct val="100000"/>
              </a:lnSpc>
              <a:spcBef>
                <a:spcPts val="500"/>
              </a:spcBef>
              <a:spcAft>
                <a:spcPts val="0"/>
              </a:spcAft>
              <a:buClr>
                <a:schemeClr val="dk1"/>
              </a:buClr>
              <a:buSzPts val="2800"/>
              <a:buChar char="•"/>
            </a:pPr>
            <a:r>
              <a:rPr lang="en-US"/>
              <a:t>관리자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a:t>
            </a:r>
            <a:endParaRPr/>
          </a:p>
          <a:p>
            <a:pPr marL="514350" lvl="0" indent="-514350" algn="l" rtl="0">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marL="914400" lvl="1" indent="-457200" algn="l" rtl="0">
              <a:lnSpc>
                <a:spcPct val="100000"/>
              </a:lnSpc>
              <a:spcBef>
                <a:spcPts val="500"/>
              </a:spcBef>
              <a:spcAft>
                <a:spcPts val="0"/>
              </a:spcAft>
              <a:buSzPts val="2800"/>
              <a:buFont typeface="Times New Roman"/>
              <a:buChar char="$"/>
            </a:pPr>
            <a:r>
              <a:rPr lang="en-US"/>
              <a:t>sudo apt update</a:t>
            </a:r>
            <a:endParaRPr/>
          </a:p>
          <a:p>
            <a:pPr marL="914400" lvl="1" indent="-457200" algn="l" rtl="0">
              <a:lnSpc>
                <a:spcPct val="100000"/>
              </a:lnSpc>
              <a:spcBef>
                <a:spcPts val="500"/>
              </a:spcBef>
              <a:spcAft>
                <a:spcPts val="0"/>
              </a:spcAft>
              <a:buSzPts val="2800"/>
              <a:buFont typeface="Times New Roman"/>
              <a:buChar char="$"/>
            </a:pPr>
            <a:r>
              <a:rPr lang="en-US"/>
              <a:t>sudo apt upgrade –y</a:t>
            </a:r>
            <a:endParaRPr/>
          </a:p>
          <a:p>
            <a:pPr marL="914400" lvl="1" indent="-457200" algn="l" rtl="0">
              <a:lnSpc>
                <a:spcPct val="100000"/>
              </a:lnSpc>
              <a:spcBef>
                <a:spcPts val="500"/>
              </a:spcBef>
              <a:spcAft>
                <a:spcPts val="0"/>
              </a:spcAft>
              <a:buSzPts val="2800"/>
              <a:buFont typeface="Times New Roman"/>
              <a:buChar char="$"/>
            </a:pPr>
            <a:r>
              <a:rPr lang="en-US"/>
              <a:t>sudo apt autoremove</a:t>
            </a:r>
            <a:endParaRPr/>
          </a:p>
        </p:txBody>
      </p:sp>
      <p:sp>
        <p:nvSpPr>
          <p:cNvPr id="445" name="Google Shape;445;p3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46" name="Google Shape;446;p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47" name="Google Shape;447;p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53" name="Google Shape;453;p36"/>
          <p:cNvSpPr txBox="1">
            <a:spLocks noGrp="1"/>
          </p:cNvSpPr>
          <p:nvPr>
            <p:ph type="body" idx="1"/>
          </p:nvPr>
        </p:nvSpPr>
        <p:spPr>
          <a:xfrm>
            <a:off x="681038" y="1255271"/>
            <a:ext cx="8543925" cy="20645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커널 버전 확인</a:t>
            </a:r>
            <a:endParaRPr/>
          </a:p>
          <a:p>
            <a:pPr marL="914400" lvl="1" indent="-457200" algn="l" rtl="0">
              <a:lnSpc>
                <a:spcPct val="100000"/>
              </a:lnSpc>
              <a:spcBef>
                <a:spcPts val="500"/>
              </a:spcBef>
              <a:spcAft>
                <a:spcPts val="0"/>
              </a:spcAft>
              <a:buSzPts val="2800"/>
              <a:buFont typeface="Times New Roman"/>
              <a:buChar char="$"/>
            </a:pPr>
            <a:r>
              <a:rPr lang="en-US"/>
              <a:t>uname -a</a:t>
            </a:r>
            <a:endParaRPr/>
          </a:p>
          <a:p>
            <a:pPr marL="514350" lvl="0" indent="-514350" algn="l" rtl="0">
              <a:lnSpc>
                <a:spcPct val="100000"/>
              </a:lnSpc>
              <a:spcBef>
                <a:spcPts val="1000"/>
              </a:spcBef>
              <a:spcAft>
                <a:spcPts val="0"/>
              </a:spcAft>
              <a:buClr>
                <a:schemeClr val="dk1"/>
              </a:buClr>
              <a:buSzPts val="2800"/>
              <a:buAutoNum type="arabicPeriod"/>
            </a:pPr>
            <a:r>
              <a:rPr lang="en-US"/>
              <a:t>배포판 버전 확인</a:t>
            </a:r>
            <a:endParaRPr/>
          </a:p>
          <a:p>
            <a:pPr marL="914400" lvl="1" indent="-457200" algn="l" rtl="0">
              <a:lnSpc>
                <a:spcPct val="100000"/>
              </a:lnSpc>
              <a:spcBef>
                <a:spcPts val="500"/>
              </a:spcBef>
              <a:spcAft>
                <a:spcPts val="0"/>
              </a:spcAft>
              <a:buSzPts val="2800"/>
              <a:buFont typeface="Times New Roman"/>
              <a:buChar char="$"/>
            </a:pPr>
            <a:r>
              <a:rPr lang="en-US"/>
              <a:t>lsb_release -a</a:t>
            </a:r>
            <a:endParaRPr/>
          </a:p>
        </p:txBody>
      </p:sp>
      <p:sp>
        <p:nvSpPr>
          <p:cNvPr id="454" name="Google Shape;454;p3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55" name="Google Shape;455;p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56" name="Google Shape;456;p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pic>
        <p:nvPicPr>
          <p:cNvPr id="457" name="Google Shape;457;p36"/>
          <p:cNvPicPr preferRelativeResize="0"/>
          <p:nvPr/>
        </p:nvPicPr>
        <p:blipFill rotWithShape="1">
          <a:blip r:embed="rId3">
            <a:alphaModFix/>
          </a:blip>
          <a:srcRect/>
          <a:stretch/>
        </p:blipFill>
        <p:spPr>
          <a:xfrm>
            <a:off x="840105" y="3737809"/>
            <a:ext cx="8529875" cy="22005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63" name="Google Shape;463;p3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64" name="Google Shape;464;p3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65" name="Google Shape;465;p3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66" name="Google Shape;466;p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72" name="Google Shape;472;p3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73" name="Google Shape;473;p3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74" name="Google Shape;474;p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475" name="Google Shape;475;p38" descr="Raspberry Pi 3 microSD card performance - overclock with sdhost"/>
          <p:cNvPicPr preferRelativeResize="0">
            <a:picLocks noGrp="1"/>
          </p:cNvPicPr>
          <p:nvPr>
            <p:ph type="body" idx="1"/>
          </p:nvPr>
        </p:nvPicPr>
        <p:blipFill rotWithShape="1">
          <a:blip r:embed="rId3">
            <a:alphaModFix/>
          </a:blip>
          <a:srcRect/>
          <a:stretch/>
        </p:blipFill>
        <p:spPr>
          <a:xfrm>
            <a:off x="2054399" y="1462998"/>
            <a:ext cx="5797201" cy="45178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특징</a:t>
            </a:r>
            <a:endParaRPr/>
          </a:p>
        </p:txBody>
      </p:sp>
      <p:sp>
        <p:nvSpPr>
          <p:cNvPr id="120" name="Google Shape;120;p4"/>
          <p:cNvSpPr txBox="1">
            <a:spLocks noGrp="1"/>
          </p:cNvSpPr>
          <p:nvPr>
            <p:ph type="body" idx="1"/>
          </p:nvPr>
        </p:nvSpPr>
        <p:spPr>
          <a:xfrm>
            <a:off x="681038" y="1679148"/>
            <a:ext cx="8543925" cy="455073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750"/>
              <a:buAutoNum type="arabicPeriod"/>
            </a:pPr>
            <a:r>
              <a:rPr lang="en-US" sz="1750"/>
              <a:t>GNSS receiver</a:t>
            </a:r>
            <a:endParaRPr/>
          </a:p>
          <a:p>
            <a:pPr marL="685800" lvl="1" indent="-228600" algn="l" rtl="0">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marL="514350" lvl="0" indent="-514350" algn="l" rtl="0">
              <a:lnSpc>
                <a:spcPct val="80000"/>
              </a:lnSpc>
              <a:spcBef>
                <a:spcPts val="1000"/>
              </a:spcBef>
              <a:spcAft>
                <a:spcPts val="0"/>
              </a:spcAft>
              <a:buClr>
                <a:schemeClr val="dk1"/>
              </a:buClr>
              <a:buSzPts val="1750"/>
              <a:buAutoNum type="arabicPeriod"/>
            </a:pPr>
            <a:r>
              <a:rPr lang="en-US" sz="1750"/>
              <a:t>Dual IMU</a:t>
            </a:r>
            <a:endParaRPr/>
          </a:p>
          <a:p>
            <a:pPr marL="685800" lvl="1" indent="-228600" algn="l" rtl="0">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marL="514350" lvl="0" indent="-514350" algn="l" rtl="0">
              <a:lnSpc>
                <a:spcPct val="80000"/>
              </a:lnSpc>
              <a:spcBef>
                <a:spcPts val="1000"/>
              </a:spcBef>
              <a:spcAft>
                <a:spcPts val="0"/>
              </a:spcAft>
              <a:buClr>
                <a:schemeClr val="dk1"/>
              </a:buClr>
              <a:buSzPts val="1750"/>
              <a:buAutoNum type="arabicPeriod"/>
            </a:pPr>
            <a:r>
              <a:rPr lang="en-US" sz="1750"/>
              <a:t>RC I/O co-processor</a:t>
            </a:r>
            <a:endParaRPr/>
          </a:p>
          <a:p>
            <a:pPr marL="685800" lvl="1" indent="-228600" algn="l" rtl="0">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marL="514350" lvl="0" indent="-514350" algn="l" rtl="0">
              <a:lnSpc>
                <a:spcPct val="80000"/>
              </a:lnSpc>
              <a:spcBef>
                <a:spcPts val="1000"/>
              </a:spcBef>
              <a:spcAft>
                <a:spcPts val="0"/>
              </a:spcAft>
              <a:buClr>
                <a:schemeClr val="dk1"/>
              </a:buClr>
              <a:buSzPts val="1750"/>
              <a:buAutoNum type="arabicPeriod"/>
            </a:pPr>
            <a:r>
              <a:rPr lang="en-US" sz="1750"/>
              <a:t>High resolution barometer</a:t>
            </a:r>
            <a:endParaRPr/>
          </a:p>
          <a:p>
            <a:pPr marL="685800" lvl="1" indent="-228600" algn="l" rtl="0">
              <a:lnSpc>
                <a:spcPct val="80000"/>
              </a:lnSpc>
              <a:spcBef>
                <a:spcPts val="500"/>
              </a:spcBef>
              <a:spcAft>
                <a:spcPts val="0"/>
              </a:spcAft>
              <a:buClr>
                <a:schemeClr val="dk1"/>
              </a:buClr>
              <a:buSzPts val="1750"/>
              <a:buChar char="•"/>
            </a:pPr>
            <a:r>
              <a:rPr lang="en-US" sz="1750"/>
              <a:t>Senses altitude with 10 cm resolution</a:t>
            </a:r>
            <a:endParaRPr/>
          </a:p>
          <a:p>
            <a:pPr marL="514350" lvl="0" indent="-514350" algn="l" rtl="0">
              <a:lnSpc>
                <a:spcPct val="80000"/>
              </a:lnSpc>
              <a:spcBef>
                <a:spcPts val="1000"/>
              </a:spcBef>
              <a:spcAft>
                <a:spcPts val="0"/>
              </a:spcAft>
              <a:buClr>
                <a:schemeClr val="dk1"/>
              </a:buClr>
              <a:buSzPts val="1750"/>
              <a:buAutoNum type="arabicPeriod"/>
            </a:pPr>
            <a:r>
              <a:rPr lang="en-US" sz="1750"/>
              <a:t>Extension ports</a:t>
            </a:r>
            <a:endParaRPr/>
          </a:p>
          <a:p>
            <a:pPr marL="685800" lvl="1" indent="-228600" algn="l" rtl="0">
              <a:lnSpc>
                <a:spcPct val="80000"/>
              </a:lnSpc>
              <a:spcBef>
                <a:spcPts val="500"/>
              </a:spcBef>
              <a:spcAft>
                <a:spcPts val="0"/>
              </a:spcAft>
              <a:buClr>
                <a:schemeClr val="dk1"/>
              </a:buClr>
              <a:buSzPts val="1750"/>
              <a:buChar char="•"/>
            </a:pPr>
            <a:r>
              <a:rPr lang="en-US" sz="1750"/>
              <a:t>Exposed ADC, I2C and UART interfaces for sensors and radios</a:t>
            </a:r>
            <a:endParaRPr/>
          </a:p>
          <a:p>
            <a:pPr marL="514350" lvl="0" indent="-514350" algn="l" rtl="0">
              <a:lnSpc>
                <a:spcPct val="80000"/>
              </a:lnSpc>
              <a:spcBef>
                <a:spcPts val="1000"/>
              </a:spcBef>
              <a:spcAft>
                <a:spcPts val="0"/>
              </a:spcAft>
              <a:buClr>
                <a:schemeClr val="dk1"/>
              </a:buClr>
              <a:buSzPts val="1750"/>
              <a:buAutoNum type="arabicPeriod"/>
            </a:pPr>
            <a:r>
              <a:rPr lang="en-US" sz="1750"/>
              <a:t>Triple redundant power supply</a:t>
            </a:r>
            <a:endParaRPr/>
          </a:p>
          <a:p>
            <a:pPr marL="685800" lvl="1" indent="-228600" algn="l" rtl="0">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1" name="Google Shape;121;p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22" name="Google Shape;122;p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23" name="Google Shape;123;p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4" name="Google Shape;124;p4"/>
          <p:cNvPicPr preferRelativeResize="0"/>
          <p:nvPr/>
        </p:nvPicPr>
        <p:blipFill rotWithShape="1">
          <a:blip r:embed="rId3">
            <a:alphaModFix/>
          </a:blip>
          <a:srcRect/>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체크</a:t>
            </a:r>
            <a:endParaRPr/>
          </a:p>
        </p:txBody>
      </p:sp>
      <p:sp>
        <p:nvSpPr>
          <p:cNvPr id="481" name="Google Shape;481;p39"/>
          <p:cNvSpPr txBox="1">
            <a:spLocks noGrp="1"/>
          </p:cNvSpPr>
          <p:nvPr>
            <p:ph type="body" idx="1"/>
          </p:nvPr>
        </p:nvSpPr>
        <p:spPr>
          <a:xfrm>
            <a:off x="681038" y="1255271"/>
            <a:ext cx="8543925" cy="132642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성능 체크 방법</a:t>
            </a:r>
            <a:endParaRPr sz="2590"/>
          </a:p>
          <a:p>
            <a:pPr marL="685800" lvl="1" indent="-228600" algn="l" rtl="0">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marL="685800" lvl="1" indent="-228600" algn="l" rtl="0">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82" name="Google Shape;482;p3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83" name="Google Shape;483;p3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84" name="Google Shape;484;p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485" name="Google Shape;485;p39"/>
          <p:cNvPicPr preferRelativeResize="0"/>
          <p:nvPr/>
        </p:nvPicPr>
        <p:blipFill rotWithShape="1">
          <a:blip r:embed="rId3">
            <a:alphaModFix/>
          </a:blip>
          <a:srcRect/>
          <a:stretch/>
        </p:blipFill>
        <p:spPr>
          <a:xfrm>
            <a:off x="1835980" y="3041370"/>
            <a:ext cx="6234062" cy="368010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설정</a:t>
            </a:r>
            <a:endParaRPr/>
          </a:p>
        </p:txBody>
      </p:sp>
      <p:sp>
        <p:nvSpPr>
          <p:cNvPr id="491" name="Google Shape;491;p4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92" name="Google Shape;492;p4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93" name="Google Shape;493;p4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94" name="Google Shape;494;p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설정</a:t>
            </a:r>
            <a:endParaRPr/>
          </a:p>
        </p:txBody>
      </p:sp>
      <p:sp>
        <p:nvSpPr>
          <p:cNvPr id="500" name="Google Shape;500;p4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01" name="Google Shape;501;p4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02" name="Google Shape;502;p4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3" name="Google Shape;503;p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504" name="Google Shape;504;p41" descr="typical-plane-setup-frame"/>
          <p:cNvPicPr preferRelativeResize="0"/>
          <p:nvPr/>
        </p:nvPicPr>
        <p:blipFill rotWithShape="1">
          <a:blip r:embed="rId4">
            <a:alphaModFix/>
          </a:blip>
          <a:srcRect/>
          <a:stretch/>
        </p:blipFill>
        <p:spPr>
          <a:xfrm>
            <a:off x="3084395" y="3143781"/>
            <a:ext cx="3344015" cy="2605657"/>
          </a:xfrm>
          <a:prstGeom prst="rect">
            <a:avLst/>
          </a:prstGeom>
          <a:noFill/>
          <a:ln>
            <a:noFill/>
          </a:ln>
        </p:spPr>
      </p:pic>
      <p:pic>
        <p:nvPicPr>
          <p:cNvPr id="505" name="Google Shape;505;p41" descr="typical-quadcopter-setup-frame"/>
          <p:cNvPicPr preferRelativeResize="0"/>
          <p:nvPr/>
        </p:nvPicPr>
        <p:blipFill rotWithShape="1">
          <a:blip r:embed="rId5">
            <a:alphaModFix/>
          </a:blip>
          <a:srcRect/>
          <a:stretch/>
        </p:blipFill>
        <p:spPr>
          <a:xfrm>
            <a:off x="748644" y="3319011"/>
            <a:ext cx="2312548" cy="2255198"/>
          </a:xfrm>
          <a:prstGeom prst="rect">
            <a:avLst/>
          </a:prstGeom>
          <a:noFill/>
          <a:ln>
            <a:noFill/>
          </a:ln>
        </p:spPr>
      </p:pic>
      <p:pic>
        <p:nvPicPr>
          <p:cNvPr id="506" name="Google Shape;506;p41" descr="typical-rover-setup-frame"/>
          <p:cNvPicPr preferRelativeResize="0"/>
          <p:nvPr/>
        </p:nvPicPr>
        <p:blipFill rotWithShape="1">
          <a:blip r:embed="rId6">
            <a:alphaModFix/>
          </a:blip>
          <a:srcRect/>
          <a:stretch/>
        </p:blipFill>
        <p:spPr>
          <a:xfrm>
            <a:off x="6451614" y="3325474"/>
            <a:ext cx="2659335" cy="22487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Choosing a vehicle, version and board</a:t>
            </a:r>
            <a:endParaRPr sz="3959"/>
          </a:p>
        </p:txBody>
      </p:sp>
      <p:sp>
        <p:nvSpPr>
          <p:cNvPr id="512" name="Google Shape;512;p4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marL="685800" lvl="1" indent="-228600" algn="l" rtl="0">
              <a:lnSpc>
                <a:spcPct val="100000"/>
              </a:lnSpc>
              <a:spcBef>
                <a:spcPts val="500"/>
              </a:spcBef>
              <a:spcAft>
                <a:spcPts val="0"/>
              </a:spcAft>
              <a:buClr>
                <a:schemeClr val="dk1"/>
              </a:buClr>
              <a:buSzPts val="2800"/>
              <a:buChar char="•"/>
            </a:pPr>
            <a:r>
              <a:rPr lang="en-US"/>
              <a:t>sudo emlidtool ardupilot</a:t>
            </a:r>
            <a:endParaRPr/>
          </a:p>
        </p:txBody>
      </p:sp>
      <p:sp>
        <p:nvSpPr>
          <p:cNvPr id="513" name="Google Shape;513;p4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14" name="Google Shape;514;p4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15" name="Google Shape;515;p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516" name="Google Shape;516;p42" descr="emlidtool-ui"/>
          <p:cNvPicPr preferRelativeResize="0"/>
          <p:nvPr/>
        </p:nvPicPr>
        <p:blipFill rotWithShape="1">
          <a:blip r:embed="rId3">
            <a:alphaModFix/>
          </a:blip>
          <a:srcRect/>
          <a:stretch/>
        </p:blipFill>
        <p:spPr>
          <a:xfrm>
            <a:off x="2345081" y="2715819"/>
            <a:ext cx="4401708" cy="2661598"/>
          </a:xfrm>
          <a:prstGeom prst="rect">
            <a:avLst/>
          </a:prstGeom>
          <a:noFill/>
          <a:ln>
            <a:noFill/>
          </a:ln>
        </p:spPr>
      </p:pic>
      <p:sp>
        <p:nvSpPr>
          <p:cNvPr id="517" name="Google Shape;517;p42"/>
          <p:cNvSpPr/>
          <p:nvPr/>
        </p:nvSpPr>
        <p:spPr>
          <a:xfrm>
            <a:off x="2621568" y="5556806"/>
            <a:ext cx="40030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Before configuration emlidtool checks your </a:t>
            </a:r>
            <a:r>
              <a:rPr lang="en-US" sz="1200" b="0" i="0" u="sng" strike="noStrike" cap="none">
                <a:solidFill>
                  <a:srgbClr val="008BEE"/>
                </a:solidFill>
                <a:latin typeface="Open Sans"/>
                <a:ea typeface="Open Sans"/>
                <a:cs typeface="Open Sans"/>
                <a:sym typeface="Open Sans"/>
                <a:hlinkClick r:id="rId4"/>
              </a:rPr>
              <a:t>RCIO</a:t>
            </a:r>
            <a:r>
              <a:rPr lang="en-US" sz="1200" b="0" i="0" u="none" strike="noStrike" cap="none">
                <a:solidFill>
                  <a:schemeClr val="dk1"/>
                </a:solidFill>
                <a:latin typeface="Open Sans"/>
                <a:ea typeface="Open Sans"/>
                <a:cs typeface="Open Sans"/>
                <a:sym typeface="Open Sans"/>
              </a:rPr>
              <a:t> firmware and will suggest to update it if you have the outdated one: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your vehicle</a:t>
            </a:r>
            <a:endParaRPr/>
          </a:p>
        </p:txBody>
      </p:sp>
      <p:sp>
        <p:nvSpPr>
          <p:cNvPr id="523" name="Google Shape;523;p43"/>
          <p:cNvSpPr txBox="1">
            <a:spLocks noGrp="1"/>
          </p:cNvSpPr>
          <p:nvPr>
            <p:ph type="body" idx="1"/>
          </p:nvPr>
        </p:nvSpPr>
        <p:spPr>
          <a:xfrm>
            <a:off x="681038" y="1255272"/>
            <a:ext cx="8543925" cy="11501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24" name="Google Shape;524;p4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25" name="Google Shape;525;p4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26" name="Google Shape;526;p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527" name="Google Shape;527;p43" descr="emlidtool-ui"/>
          <p:cNvPicPr preferRelativeResize="0"/>
          <p:nvPr/>
        </p:nvPicPr>
        <p:blipFill rotWithShape="1">
          <a:blip r:embed="rId3">
            <a:alphaModFix/>
          </a:blip>
          <a:srcRect/>
          <a:stretch/>
        </p:blipFill>
        <p:spPr>
          <a:xfrm>
            <a:off x="1843456" y="2573180"/>
            <a:ext cx="6546812" cy="35567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33" name="Google Shape;533;p4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34" name="Google Shape;534;p4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35" name="Google Shape;535;p4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536" name="Google Shape;536;p44" descr="emlidtool-ui"/>
          <p:cNvPicPr preferRelativeResize="0">
            <a:picLocks noGrp="1"/>
          </p:cNvPicPr>
          <p:nvPr>
            <p:ph type="body" idx="1"/>
          </p:nvPr>
        </p:nvPicPr>
        <p:blipFill rotWithShape="1">
          <a:blip r:embed="rId3">
            <a:alphaModFix/>
          </a:blip>
          <a:srcRect/>
          <a:stretch/>
        </p:blipFill>
        <p:spPr>
          <a:xfrm>
            <a:off x="681038" y="1396541"/>
            <a:ext cx="8543925" cy="463959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Specifying launching options</a:t>
            </a:r>
            <a:endParaRPr/>
          </a:p>
        </p:txBody>
      </p:sp>
      <p:sp>
        <p:nvSpPr>
          <p:cNvPr id="542" name="Google Shape;542;p45"/>
          <p:cNvSpPr txBox="1">
            <a:spLocks noGrp="1"/>
          </p:cNvSpPr>
          <p:nvPr>
            <p:ph type="body" idx="1"/>
          </p:nvPr>
        </p:nvSpPr>
        <p:spPr>
          <a:xfrm>
            <a:off x="681038" y="1255271"/>
            <a:ext cx="8543925" cy="1750396"/>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2590"/>
              <a:buAutoNum type="arabicPeriod"/>
            </a:pPr>
            <a:r>
              <a:rPr lang="en-US" sz="2590"/>
              <a:t>Open the file:</a:t>
            </a:r>
            <a:endParaRPr/>
          </a:p>
          <a:p>
            <a:pPr marL="914400" lvl="1" indent="-457200" algn="l" rtl="0">
              <a:lnSpc>
                <a:spcPct val="90000"/>
              </a:lnSpc>
              <a:spcBef>
                <a:spcPts val="500"/>
              </a:spcBef>
              <a:spcAft>
                <a:spcPts val="0"/>
              </a:spcAft>
              <a:buSzPts val="2800"/>
              <a:buFont typeface="Times New Roman"/>
              <a:buChar char="$"/>
            </a:pPr>
            <a:r>
              <a:rPr lang="en-US" sz="2590"/>
              <a:t>sudo nano /etc/default/arducopter</a:t>
            </a:r>
            <a:endParaRPr/>
          </a:p>
          <a:p>
            <a:pPr marL="914400" lvl="1" indent="-457200" algn="l" rtl="0">
              <a:lnSpc>
                <a:spcPct val="90000"/>
              </a:lnSpc>
              <a:spcBef>
                <a:spcPts val="500"/>
              </a:spcBef>
              <a:spcAft>
                <a:spcPts val="0"/>
              </a:spcAft>
              <a:buSzPts val="2800"/>
              <a:buFont typeface="Times New Roman"/>
              <a:buChar char="$"/>
            </a:pPr>
            <a:r>
              <a:rPr lang="en-US" sz="2590"/>
              <a:t>sudo systemctl daemon-reload</a:t>
            </a:r>
            <a:endParaRPr/>
          </a:p>
          <a:p>
            <a:pPr marL="514350" lvl="0" indent="-514350" algn="l" rtl="0">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43" name="Google Shape;543;p4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44" name="Google Shape;544;p4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45" name="Google Shape;545;p4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546" name="Google Shape;546;p45"/>
          <p:cNvSpPr/>
          <p:nvPr/>
        </p:nvSpPr>
        <p:spPr>
          <a:xfrm>
            <a:off x="1392709" y="3005667"/>
            <a:ext cx="7832253" cy="3293209"/>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TELEM1</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"-A udp:127.0.0.1:14550"</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#TELEM2="-C /dev/ttyAMA0"</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Options to pass to ArduPilot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ARDUPILOT_OPTS</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"$TELEM1 $TELEM2"</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-A is a console switch (usually this is a Wi-Fi link)</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-C is a telemetry switch</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Usually this is either /dev/ttyAMA0 - UART connector on your Navio</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or /dev/ttyUSB0 if you're using a serial to USB convertor</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-B or -E is used to specify non default GPS</a:t>
            </a:r>
            <a:endParaRPr sz="1600" b="0" i="0" u="none" strike="noStrike" cap="none">
              <a:solidFill>
                <a:srgbClr val="D4D4D4"/>
              </a:solidFill>
              <a:latin typeface="Consolas"/>
              <a:ea typeface="Consolas"/>
              <a:cs typeface="Consolas"/>
              <a:sym typeface="Consolas"/>
            </a:endParaRPr>
          </a:p>
        </p:txBody>
      </p:sp>
      <p:grpSp>
        <p:nvGrpSpPr>
          <p:cNvPr id="547" name="Google Shape;547;p45"/>
          <p:cNvGrpSpPr/>
          <p:nvPr/>
        </p:nvGrpSpPr>
        <p:grpSpPr>
          <a:xfrm>
            <a:off x="3146855" y="3005668"/>
            <a:ext cx="6152248" cy="865891"/>
            <a:chOff x="3146855" y="3005668"/>
            <a:chExt cx="6152248" cy="865891"/>
          </a:xfrm>
        </p:grpSpPr>
        <p:sp>
          <p:nvSpPr>
            <p:cNvPr id="548" name="Google Shape;548;p45"/>
            <p:cNvSpPr/>
            <p:nvPr/>
          </p:nvSpPr>
          <p:spPr>
            <a:xfrm>
              <a:off x="3146855" y="3005668"/>
              <a:ext cx="101325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45"/>
            <p:cNvSpPr txBox="1"/>
            <p:nvPr/>
          </p:nvSpPr>
          <p:spPr>
            <a:xfrm>
              <a:off x="6187354" y="3502227"/>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50" name="Google Shape;550;p45"/>
            <p:cNvCxnSpPr>
              <a:stCxn id="549" idx="1"/>
              <a:endCxn id="548" idx="3"/>
            </p:cNvCxnSpPr>
            <p:nvPr/>
          </p:nvCxnSpPr>
          <p:spPr>
            <a:xfrm rot="10800000">
              <a:off x="4160254" y="3158593"/>
              <a:ext cx="2027100" cy="5283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56" name="Google Shape;556;p46"/>
          <p:cNvSpPr txBox="1">
            <a:spLocks noGrp="1"/>
          </p:cNvSpPr>
          <p:nvPr>
            <p:ph type="body" idx="1"/>
          </p:nvPr>
        </p:nvSpPr>
        <p:spPr>
          <a:xfrm>
            <a:off x="681038" y="1255271"/>
            <a:ext cx="8853660"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2000"/>
              <a:buAutoNum type="arabicPeriod"/>
            </a:pPr>
            <a:r>
              <a:rPr lang="ko-KR" altLang="en-US" sz="1800"/>
              <a:t>나비오 설치</a:t>
            </a:r>
            <a:r>
              <a:rPr lang="en-US" sz="1800"/>
              <a:t> 버전</a:t>
            </a:r>
            <a:r>
              <a:rPr lang="ko-KR" altLang="en-US" sz="1800"/>
              <a:t>을 </a:t>
            </a:r>
            <a:r>
              <a:rPr lang="en-US" sz="1800"/>
              <a:t>사용하거나</a:t>
            </a:r>
            <a:endParaRPr sz="1800"/>
          </a:p>
          <a:p>
            <a:pPr marL="914400" lvl="1" indent="-457200" algn="l" rtl="0">
              <a:lnSpc>
                <a:spcPct val="150000"/>
              </a:lnSpc>
              <a:spcBef>
                <a:spcPts val="500"/>
              </a:spcBef>
              <a:spcAft>
                <a:spcPts val="0"/>
              </a:spcAft>
              <a:buSzPts val="2800"/>
              <a:buFont typeface="Times New Roman"/>
              <a:buChar char="$"/>
            </a:pPr>
            <a:r>
              <a:rPr lang="en-US" sz="1800"/>
              <a:t>cp /usr/bin/arducopter  ~ </a:t>
            </a:r>
            <a:endParaRPr sz="1800"/>
          </a:p>
          <a:p>
            <a:pPr marL="914400" lvl="1" indent="-279400" algn="l" rtl="0">
              <a:lnSpc>
                <a:spcPct val="150000"/>
              </a:lnSpc>
              <a:spcBef>
                <a:spcPts val="500"/>
              </a:spcBef>
              <a:spcAft>
                <a:spcPts val="0"/>
              </a:spcAft>
              <a:buSzPts val="2800"/>
              <a:buFont typeface="Times New Roman"/>
              <a:buNone/>
            </a:pPr>
            <a:endParaRPr sz="1800"/>
          </a:p>
          <a:p>
            <a:pPr marL="514350" lvl="0" indent="-514350" algn="l" rtl="0">
              <a:lnSpc>
                <a:spcPct val="150000"/>
              </a:lnSpc>
              <a:spcBef>
                <a:spcPts val="0"/>
              </a:spcBef>
              <a:spcAft>
                <a:spcPts val="0"/>
              </a:spcAft>
              <a:buClr>
                <a:schemeClr val="dk1"/>
              </a:buClr>
              <a:buSzPts val="2000"/>
              <a:buAutoNum type="arabicPeriod"/>
            </a:pPr>
            <a:r>
              <a:rPr lang="en-US" sz="1800"/>
              <a:t>최신 버전 다운로드 및 권한 부여</a:t>
            </a:r>
            <a:endParaRPr sz="1800"/>
          </a:p>
          <a:p>
            <a:pPr marL="914400" lvl="1" indent="-457200" algn="l" rtl="0">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marL="914400" lvl="1" indent="-457200" algn="l" rtl="0">
              <a:lnSpc>
                <a:spcPct val="150000"/>
              </a:lnSpc>
              <a:spcBef>
                <a:spcPts val="500"/>
              </a:spcBef>
              <a:spcAft>
                <a:spcPts val="0"/>
              </a:spcAft>
              <a:buSzPts val="2800"/>
              <a:buFont typeface="Times New Roman"/>
              <a:buChar char="$"/>
            </a:pPr>
            <a:r>
              <a:rPr lang="en-US" sz="1800"/>
              <a:t>chmod +x arducopter</a:t>
            </a:r>
            <a:endParaRPr/>
          </a:p>
          <a:p>
            <a:pPr marL="0" lvl="0" indent="0" algn="l" rtl="0">
              <a:lnSpc>
                <a:spcPct val="150000"/>
              </a:lnSpc>
              <a:spcBef>
                <a:spcPts val="1000"/>
              </a:spcBef>
              <a:spcAft>
                <a:spcPts val="0"/>
              </a:spcAft>
              <a:buSzPts val="2800"/>
              <a:buNone/>
            </a:pPr>
            <a:endParaRPr sz="1800"/>
          </a:p>
          <a:p>
            <a:pPr marL="685800" lvl="1" indent="-101600" algn="l" rtl="0">
              <a:lnSpc>
                <a:spcPct val="150000"/>
              </a:lnSpc>
              <a:spcBef>
                <a:spcPts val="500"/>
              </a:spcBef>
              <a:spcAft>
                <a:spcPts val="0"/>
              </a:spcAft>
              <a:buClr>
                <a:schemeClr val="dk1"/>
              </a:buClr>
              <a:buSzPts val="2000"/>
              <a:buNone/>
            </a:pPr>
            <a:endParaRPr sz="1800"/>
          </a:p>
        </p:txBody>
      </p:sp>
      <p:sp>
        <p:nvSpPr>
          <p:cNvPr id="557" name="Google Shape;557;p4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58" name="Google Shape;558;p4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59" name="Google Shape;559;p4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Launching a custom ArduPilot binary 2</a:t>
            </a:r>
            <a:endParaRPr sz="3959"/>
          </a:p>
        </p:txBody>
      </p:sp>
      <p:sp>
        <p:nvSpPr>
          <p:cNvPr id="565" name="Google Shape;565;p47"/>
          <p:cNvSpPr txBox="1">
            <a:spLocks noGrp="1"/>
          </p:cNvSpPr>
          <p:nvPr>
            <p:ph type="body" idx="1"/>
          </p:nvPr>
        </p:nvSpPr>
        <p:spPr>
          <a:xfrm>
            <a:off x="681038" y="1128718"/>
            <a:ext cx="8543925" cy="731068"/>
          </a:xfrm>
          <a:prstGeom prst="rect">
            <a:avLst/>
          </a:prstGeom>
          <a:noFill/>
          <a:ln>
            <a:noFill/>
          </a:ln>
        </p:spPr>
        <p:txBody>
          <a:bodyPr spcFirstLastPara="1" wrap="square" lIns="91425" tIns="45700" rIns="91425" bIns="45700" anchor="t" anchorCtr="0">
            <a:normAutofit/>
          </a:bodyPr>
          <a:lstStyle/>
          <a:p>
            <a:pPr indent="-457200">
              <a:lnSpc>
                <a:spcPct val="90000"/>
              </a:lnSpc>
              <a:buSzPts val="2800"/>
              <a:buFont typeface="Times New Roman"/>
              <a:buChar char="$"/>
            </a:pPr>
            <a:r>
              <a:rPr lang="en-US" sz="2590"/>
              <a:t>sudo nano </a:t>
            </a:r>
            <a:r>
              <a:rPr lang="en-US"/>
              <a:t>/etc/systemd/system/ardupilot.service</a:t>
            </a:r>
            <a:endParaRPr/>
          </a:p>
          <a:p>
            <a:pPr marL="685800" lvl="1" indent="-50800" algn="l" rtl="0">
              <a:lnSpc>
                <a:spcPct val="100000"/>
              </a:lnSpc>
              <a:spcBef>
                <a:spcPts val="500"/>
              </a:spcBef>
              <a:spcAft>
                <a:spcPts val="0"/>
              </a:spcAft>
              <a:buClr>
                <a:schemeClr val="dk1"/>
              </a:buClr>
              <a:buSzPts val="2800"/>
              <a:buNone/>
            </a:pPr>
            <a:endParaRPr/>
          </a:p>
        </p:txBody>
      </p:sp>
      <p:sp>
        <p:nvSpPr>
          <p:cNvPr id="566" name="Google Shape;566;p4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67" name="Google Shape;567;p4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68" name="Google Shape;568;p4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grpSp>
        <p:nvGrpSpPr>
          <p:cNvPr id="6" name="그룹 5"/>
          <p:cNvGrpSpPr/>
          <p:nvPr/>
        </p:nvGrpSpPr>
        <p:grpSpPr>
          <a:xfrm>
            <a:off x="926844" y="1969402"/>
            <a:ext cx="8718600" cy="4295377"/>
            <a:chOff x="926844" y="1969402"/>
            <a:chExt cx="8718600" cy="4295377"/>
          </a:xfrm>
        </p:grpSpPr>
        <p:grpSp>
          <p:nvGrpSpPr>
            <p:cNvPr id="569" name="Google Shape;569;p47"/>
            <p:cNvGrpSpPr/>
            <p:nvPr/>
          </p:nvGrpSpPr>
          <p:grpSpPr>
            <a:xfrm>
              <a:off x="926844" y="2448350"/>
              <a:ext cx="8718600" cy="3816429"/>
              <a:chOff x="926844" y="2448350"/>
              <a:chExt cx="8718600" cy="3816429"/>
            </a:xfrm>
          </p:grpSpPr>
          <p:sp>
            <p:nvSpPr>
              <p:cNvPr id="570" name="Google Shape;570;p47"/>
              <p:cNvSpPr/>
              <p:nvPr/>
            </p:nvSpPr>
            <p:spPr>
              <a:xfrm>
                <a:off x="926844" y="2448350"/>
                <a:ext cx="8718600" cy="3816429"/>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Description</a:t>
                </a:r>
                <a:r>
                  <a:rPr lang="en-US" sz="1200" b="0" i="0" u="none" strike="noStrike" cap="none">
                    <a:solidFill>
                      <a:srgbClr val="D4D4D4"/>
                    </a:solidFill>
                    <a:latin typeface="Consolas"/>
                    <a:ea typeface="Consolas"/>
                    <a:cs typeface="Consolas"/>
                    <a:sym typeface="Consolas"/>
                  </a:rPr>
                  <a:t>=ArduPilot for Linux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After</a:t>
                </a:r>
                <a:r>
                  <a:rPr lang="en-US" sz="1200" b="0" i="0" u="none" strike="noStrike" cap="none">
                    <a:solidFill>
                      <a:srgbClr val="D4D4D4"/>
                    </a:solidFill>
                    <a:latin typeface="Consolas"/>
                    <a:ea typeface="Consolas"/>
                    <a:cs typeface="Consolas"/>
                    <a:sym typeface="Consolas"/>
                  </a:rPr>
                  <a:t>=systemd-modules-load.service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Documentation</a:t>
                </a:r>
                <a:r>
                  <a:rPr lang="en-US" sz="1200" b="0" i="0" u="none" strike="noStrike" cap="none">
                    <a:solidFill>
                      <a:srgbClr val="D4D4D4"/>
                    </a:solidFill>
                    <a:latin typeface="Consolas"/>
                    <a:ea typeface="Consolas"/>
                    <a:cs typeface="Consolas"/>
                    <a:sym typeface="Consolas"/>
                  </a:rPr>
                  <a:t>=https://docs.emlid.com/navio2/navio-ardupilot/installation-and-running/</a:t>
                </a:r>
                <a:r>
                  <a:rPr lang="en-US" sz="1200" b="0" i="0" u="none" strike="noStrike" cap="none">
                    <a:solidFill>
                      <a:srgbClr val="6A9955"/>
                    </a:solidFill>
                    <a:latin typeface="Consolas"/>
                    <a:ea typeface="Consolas"/>
                    <a:cs typeface="Consolas"/>
                    <a:sym typeface="Consolas"/>
                  </a:rPr>
                  <a:t>#autostarting-ardupilot-on-boot</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Conflicts</a:t>
                </a:r>
                <a:r>
                  <a:rPr lang="en-US" sz="1200" b="0" i="0" u="none" strike="noStrike" cap="none">
                    <a:solidFill>
                      <a:srgbClr val="D4D4D4"/>
                    </a:solidFill>
                    <a:latin typeface="Consolas"/>
                    <a:ea typeface="Consolas"/>
                    <a:cs typeface="Consolas"/>
                    <a:sym typeface="Consolas"/>
                  </a:rPr>
                  <a:t>=arduplane.service arducopter.service ardurover.service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EnvironmentFile</a:t>
                </a:r>
                <a:r>
                  <a:rPr lang="en-US" sz="1200" b="0" i="0" u="none" strike="noStrike" cap="none">
                    <a:solidFill>
                      <a:srgbClr val="D4D4D4"/>
                    </a:solidFill>
                    <a:latin typeface="Consolas"/>
                    <a:ea typeface="Consolas"/>
                    <a:cs typeface="Consolas"/>
                    <a:sym typeface="Consolas"/>
                  </a:rPr>
                  <a:t>=/etc/default/ardupilot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Uncomment and modify this line if you want to launch your own binary</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00B0F0"/>
                    </a:solidFill>
                    <a:latin typeface="Consolas"/>
                    <a:ea typeface="Consolas"/>
                    <a:cs typeface="Consolas"/>
                    <a:sym typeface="Consolas"/>
                  </a:rPr>
                  <a:t>ExecStart=/bin/sh -c </a:t>
                </a:r>
                <a:r>
                  <a:rPr lang="en-US" sz="1400" b="1" i="0" u="none" strike="noStrike" cap="none">
                    <a:solidFill>
                      <a:srgbClr val="00B0F0"/>
                    </a:solidFill>
                    <a:latin typeface="Consolas"/>
                    <a:ea typeface="Consolas"/>
                    <a:cs typeface="Consolas"/>
                    <a:sym typeface="Consolas"/>
                  </a:rPr>
                  <a:t>"/home/pi/arducopter</a:t>
                </a:r>
                <a:r>
                  <a:rPr lang="en-US" sz="1200" b="0" i="0" u="none" strike="noStrike" cap="none">
                    <a:solidFill>
                      <a:srgbClr val="00B0F0"/>
                    </a:solidFill>
                    <a:latin typeface="Consolas"/>
                    <a:ea typeface="Consolas"/>
                    <a:cs typeface="Consolas"/>
                    <a:sym typeface="Consolas"/>
                  </a:rPr>
                  <a:t>  -A udp:192.168.1.200:14550"</a:t>
                </a:r>
                <a:endParaRPr sz="1200" b="0"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CAUTION ######</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A9955"/>
                    </a:solidFill>
                    <a:latin typeface="Consolas"/>
                    <a:ea typeface="Consolas"/>
                    <a:cs typeface="Consolas"/>
                    <a:sym typeface="Consolas"/>
                  </a:rPr>
                  <a:t># There should be only one uncommented ExecStart in this file</a:t>
                </a:r>
                <a:r>
                  <a:rPr lang="en-US" sz="1200" b="0" i="0" u="none" strike="noStrike" cap="none">
                    <a:solidFill>
                      <a:srgbClr val="D4D4D4"/>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569CD6"/>
                    </a:solidFill>
                    <a:latin typeface="Consolas"/>
                    <a:ea typeface="Consolas"/>
                    <a:cs typeface="Consolas"/>
                    <a:sym typeface="Consolas"/>
                  </a:rPr>
                  <a:t>Restart</a:t>
                </a:r>
                <a:r>
                  <a:rPr lang="en-US" sz="1200" b="0" i="0" u="none" strike="noStrike" cap="none">
                    <a:solidFill>
                      <a:srgbClr val="D4D4D4"/>
                    </a:solidFill>
                    <a:latin typeface="Consolas"/>
                    <a:ea typeface="Consolas"/>
                    <a:cs typeface="Consolas"/>
                    <a:sym typeface="Consolas"/>
                  </a:rPr>
                  <a:t>=on-failure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[Install]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WantedBy</a:t>
                </a:r>
                <a:r>
                  <a:rPr lang="en-US" sz="1200" b="0" i="0" u="none" strike="noStrike" cap="none">
                    <a:solidFill>
                      <a:srgbClr val="D4D4D4"/>
                    </a:solidFill>
                    <a:latin typeface="Consolas"/>
                    <a:ea typeface="Consolas"/>
                    <a:cs typeface="Consolas"/>
                    <a:sym typeface="Consolas"/>
                  </a:rPr>
                  <a:t>=multi-user.target</a:t>
                </a:r>
                <a:endParaRPr sz="1200" b="0" i="0" u="none" strike="noStrike" cap="none">
                  <a:solidFill>
                    <a:srgbClr val="D4D4D4"/>
                  </a:solidFill>
                  <a:latin typeface="Consolas"/>
                  <a:ea typeface="Consolas"/>
                  <a:cs typeface="Consolas"/>
                  <a:sym typeface="Consolas"/>
                </a:endParaRPr>
              </a:p>
            </p:txBody>
          </p:sp>
          <p:sp>
            <p:nvSpPr>
              <p:cNvPr id="571" name="Google Shape;571;p47"/>
              <p:cNvSpPr/>
              <p:nvPr/>
            </p:nvSpPr>
            <p:spPr>
              <a:xfrm>
                <a:off x="2916195" y="4448137"/>
                <a:ext cx="189470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72" name="Google Shape;572;p47"/>
            <p:cNvSpPr txBox="1"/>
            <p:nvPr/>
          </p:nvSpPr>
          <p:spPr>
            <a:xfrm>
              <a:off x="2307671"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최신 ardupilot 프로그램 경로</a:t>
              </a:r>
              <a:endParaRPr sz="1800" b="1" i="0" u="none" strike="noStrike" cap="none">
                <a:solidFill>
                  <a:srgbClr val="FF0000"/>
                </a:solidFill>
                <a:latin typeface="Calibri"/>
                <a:ea typeface="Calibri"/>
                <a:cs typeface="Calibri"/>
                <a:sym typeface="Calibri"/>
              </a:endParaRPr>
            </a:p>
          </p:txBody>
        </p:sp>
        <p:cxnSp>
          <p:nvCxnSpPr>
            <p:cNvPr id="573" name="Google Shape;573;p47"/>
            <p:cNvCxnSpPr>
              <a:stCxn id="572" idx="2"/>
              <a:endCxn id="571" idx="0"/>
            </p:cNvCxnSpPr>
            <p:nvPr/>
          </p:nvCxnSpPr>
          <p:spPr>
            <a:xfrm>
              <a:off x="3863546" y="2338734"/>
              <a:ext cx="0" cy="2109403"/>
            </a:xfrm>
            <a:prstGeom prst="straightConnector1">
              <a:avLst/>
            </a:prstGeom>
            <a:noFill/>
            <a:ln w="38100" cap="flat" cmpd="sng">
              <a:solidFill>
                <a:srgbClr val="FF0000"/>
              </a:solidFill>
              <a:prstDash val="solid"/>
              <a:miter lim="800000"/>
              <a:headEnd type="none" w="sm" len="sm"/>
              <a:tailEnd type="triangle" w="med" len="med"/>
            </a:ln>
          </p:spPr>
        </p:cxnSp>
        <p:sp>
          <p:nvSpPr>
            <p:cNvPr id="574" name="Google Shape;574;p47"/>
            <p:cNvSpPr/>
            <p:nvPr/>
          </p:nvSpPr>
          <p:spPr>
            <a:xfrm>
              <a:off x="5512015" y="4449183"/>
              <a:ext cx="1051155"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5" name="Google Shape;575;p47"/>
            <p:cNvSpPr txBox="1"/>
            <p:nvPr/>
          </p:nvSpPr>
          <p:spPr>
            <a:xfrm>
              <a:off x="5627805"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76" name="Google Shape;576;p47"/>
            <p:cNvCxnSpPr>
              <a:stCxn id="575" idx="2"/>
              <a:endCxn id="574" idx="0"/>
            </p:cNvCxnSpPr>
            <p:nvPr/>
          </p:nvCxnSpPr>
          <p:spPr>
            <a:xfrm flipH="1">
              <a:off x="6037593" y="2338734"/>
              <a:ext cx="1146087" cy="2110449"/>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Ardupilot 서비스 관리 3</a:t>
            </a:r>
            <a:endParaRPr/>
          </a:p>
        </p:txBody>
      </p:sp>
      <p:sp>
        <p:nvSpPr>
          <p:cNvPr id="582" name="Google Shape;582;p48"/>
          <p:cNvSpPr txBox="1">
            <a:spLocks noGrp="1"/>
          </p:cNvSpPr>
          <p:nvPr>
            <p:ph type="body" idx="1"/>
          </p:nvPr>
        </p:nvSpPr>
        <p:spPr>
          <a:xfrm>
            <a:off x="681038" y="1255270"/>
            <a:ext cx="8543925" cy="441400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ArduPilot 재시작</a:t>
            </a:r>
            <a:endParaRPr sz="2590"/>
          </a:p>
          <a:p>
            <a:pPr marL="914400" lvl="1" indent="-457200" algn="l" rtl="0">
              <a:lnSpc>
                <a:spcPct val="100000"/>
              </a:lnSpc>
              <a:spcBef>
                <a:spcPts val="500"/>
              </a:spcBef>
              <a:spcAft>
                <a:spcPts val="0"/>
              </a:spcAft>
              <a:buSzPts val="2800"/>
              <a:buFont typeface="Times New Roman"/>
              <a:buChar char="$"/>
            </a:pPr>
            <a:r>
              <a:rPr lang="en-US" sz="2590"/>
              <a:t>sudo systemctl daemon-reload</a:t>
            </a:r>
            <a:endParaRPr/>
          </a:p>
          <a:p>
            <a:pPr marL="914400" lvl="1" indent="-457200" algn="l" rtl="0">
              <a:lnSpc>
                <a:spcPct val="100000"/>
              </a:lnSpc>
              <a:spcBef>
                <a:spcPts val="500"/>
              </a:spcBef>
              <a:spcAft>
                <a:spcPts val="0"/>
              </a:spcAft>
              <a:buSzPts val="2800"/>
              <a:buFont typeface="Times New Roman"/>
              <a:buChar char="$"/>
            </a:pPr>
            <a:r>
              <a:rPr lang="en-US" sz="2590"/>
              <a:t>sudo systemctl status ardupilot</a:t>
            </a:r>
            <a:endParaRPr/>
          </a:p>
          <a:p>
            <a:pPr marL="914400" lvl="1" indent="-457200" algn="l" rtl="0">
              <a:lnSpc>
                <a:spcPct val="100000"/>
              </a:lnSpc>
              <a:spcBef>
                <a:spcPts val="500"/>
              </a:spcBef>
              <a:spcAft>
                <a:spcPts val="0"/>
              </a:spcAft>
              <a:buSzPts val="2800"/>
              <a:buFont typeface="Times New Roman"/>
              <a:buChar char="$"/>
            </a:pPr>
            <a:r>
              <a:rPr lang="en-US" sz="2590"/>
              <a:t>sudo systemctl start ardupilot</a:t>
            </a:r>
            <a:endParaRPr/>
          </a:p>
          <a:p>
            <a:pPr marL="914400" lvl="1" indent="-457200" algn="l" rtl="0">
              <a:lnSpc>
                <a:spcPct val="100000"/>
              </a:lnSpc>
              <a:spcBef>
                <a:spcPts val="500"/>
              </a:spcBef>
              <a:spcAft>
                <a:spcPts val="0"/>
              </a:spcAft>
              <a:buSzPts val="2800"/>
              <a:buFont typeface="Times New Roman"/>
              <a:buChar char="$"/>
            </a:pPr>
            <a:r>
              <a:rPr lang="en-US" sz="2590"/>
              <a:t>sudo systemctl enable ardupilot</a:t>
            </a:r>
            <a:endParaRPr/>
          </a:p>
          <a:p>
            <a:pPr marL="514350" lvl="0" indent="-514350" algn="l" rtl="0">
              <a:lnSpc>
                <a:spcPct val="80000"/>
              </a:lnSpc>
              <a:spcBef>
                <a:spcPts val="1000"/>
              </a:spcBef>
              <a:spcAft>
                <a:spcPts val="0"/>
              </a:spcAft>
              <a:buClr>
                <a:schemeClr val="dk1"/>
              </a:buClr>
              <a:buSzPts val="2590"/>
              <a:buAutoNum type="arabicPeriod"/>
            </a:pPr>
            <a:r>
              <a:rPr lang="en-US" sz="2590"/>
              <a:t>라즈베리파이 리부팅</a:t>
            </a:r>
            <a:endParaRPr sz="2590"/>
          </a:p>
          <a:p>
            <a:pPr marL="914400" lvl="1" indent="-457200" algn="l" rtl="0">
              <a:lnSpc>
                <a:spcPct val="100000"/>
              </a:lnSpc>
              <a:spcBef>
                <a:spcPts val="500"/>
              </a:spcBef>
              <a:spcAft>
                <a:spcPts val="0"/>
              </a:spcAft>
              <a:buSzPts val="2800"/>
              <a:buFont typeface="Times New Roman"/>
              <a:buChar char="$"/>
            </a:pPr>
            <a:r>
              <a:rPr lang="en-US" sz="2590"/>
              <a:t>sudo reboot</a:t>
            </a:r>
            <a:endParaRPr/>
          </a:p>
          <a:p>
            <a:pPr marL="514350" lvl="0" indent="-514350" algn="l" rtl="0">
              <a:lnSpc>
                <a:spcPct val="100000"/>
              </a:lnSpc>
              <a:spcBef>
                <a:spcPts val="1000"/>
              </a:spcBef>
              <a:spcAft>
                <a:spcPts val="0"/>
              </a:spcAft>
              <a:buSzPts val="2800"/>
              <a:buAutoNum type="arabicPeriod"/>
            </a:pPr>
            <a:r>
              <a:rPr lang="en-US"/>
              <a:t>수동 실행 방법</a:t>
            </a:r>
            <a:endParaRPr/>
          </a:p>
          <a:p>
            <a:pPr marL="971550" lvl="1" indent="-514350" algn="l" rtl="0">
              <a:lnSpc>
                <a:spcPct val="100000"/>
              </a:lnSpc>
              <a:spcBef>
                <a:spcPts val="500"/>
              </a:spcBef>
              <a:spcAft>
                <a:spcPts val="0"/>
              </a:spcAft>
              <a:buSzPts val="2800"/>
              <a:buChar char="•"/>
            </a:pPr>
            <a:r>
              <a:rPr lang="en-US"/>
              <a:t>sudo arducopter -A udp:192.168.1.200:14550</a:t>
            </a:r>
            <a:endParaRPr/>
          </a:p>
          <a:p>
            <a:pPr marL="685800" lvl="1" indent="-64134" algn="l" rtl="0">
              <a:lnSpc>
                <a:spcPct val="80000"/>
              </a:lnSpc>
              <a:spcBef>
                <a:spcPts val="500"/>
              </a:spcBef>
              <a:spcAft>
                <a:spcPts val="0"/>
              </a:spcAft>
              <a:buClr>
                <a:schemeClr val="dk1"/>
              </a:buClr>
              <a:buSzPts val="2590"/>
              <a:buNone/>
            </a:pPr>
            <a:endParaRPr sz="2590"/>
          </a:p>
          <a:p>
            <a:pPr marL="685800" lvl="1" indent="-64134" algn="l" rtl="0">
              <a:lnSpc>
                <a:spcPct val="80000"/>
              </a:lnSpc>
              <a:spcBef>
                <a:spcPts val="500"/>
              </a:spcBef>
              <a:spcAft>
                <a:spcPts val="0"/>
              </a:spcAft>
              <a:buClr>
                <a:schemeClr val="dk1"/>
              </a:buClr>
              <a:buSzPts val="2590"/>
              <a:buNone/>
            </a:pPr>
            <a:endParaRPr sz="2590"/>
          </a:p>
        </p:txBody>
      </p:sp>
      <p:sp>
        <p:nvSpPr>
          <p:cNvPr id="583" name="Google Shape;583;p4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84" name="Google Shape;584;p4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85" name="Google Shape;585;p4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30" name="Google Shape;130;p5"/>
          <p:cNvSpPr txBox="1">
            <a:spLocks noGrp="1"/>
          </p:cNvSpPr>
          <p:nvPr>
            <p:ph type="body" idx="1"/>
          </p:nvPr>
        </p:nvSpPr>
        <p:spPr>
          <a:xfrm>
            <a:off x="681038" y="1255271"/>
            <a:ext cx="8543925" cy="96367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1" name="Google Shape;131;p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32" name="Google Shape;132;p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33" name="Google Shape;133;p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4" name="Google Shape;134;p5"/>
          <p:cNvPicPr preferRelativeResize="0"/>
          <p:nvPr/>
        </p:nvPicPr>
        <p:blipFill rotWithShape="1">
          <a:blip r:embed="rId3">
            <a:alphaModFix/>
          </a:blip>
          <a:srcRect/>
          <a:stretch/>
        </p:blipFill>
        <p:spPr>
          <a:xfrm>
            <a:off x="738369" y="2545420"/>
            <a:ext cx="3495312" cy="3147174"/>
          </a:xfrm>
          <a:prstGeom prst="rect">
            <a:avLst/>
          </a:prstGeom>
          <a:noFill/>
          <a:ln>
            <a:noFill/>
          </a:ln>
        </p:spPr>
      </p:pic>
      <p:pic>
        <p:nvPicPr>
          <p:cNvPr id="135" name="Google Shape;135;p5"/>
          <p:cNvPicPr preferRelativeResize="0"/>
          <p:nvPr/>
        </p:nvPicPr>
        <p:blipFill rotWithShape="1">
          <a:blip r:embed="rId4">
            <a:alphaModFix/>
          </a:blip>
          <a:srcRect/>
          <a:stretch/>
        </p:blipFill>
        <p:spPr>
          <a:xfrm>
            <a:off x="4594050" y="2218950"/>
            <a:ext cx="4764657" cy="3922126"/>
          </a:xfrm>
          <a:prstGeom prst="rect">
            <a:avLst/>
          </a:prstGeom>
          <a:noFill/>
          <a:ln>
            <a:noFill/>
          </a:ln>
        </p:spPr>
      </p:pic>
      <p:pic>
        <p:nvPicPr>
          <p:cNvPr id="136" name="Google Shape;136;p5" descr="ArduPilot logo"/>
          <p:cNvPicPr preferRelativeResize="0"/>
          <p:nvPr/>
        </p:nvPicPr>
        <p:blipFill rotWithShape="1">
          <a:blip r:embed="rId5">
            <a:alphaModFix/>
          </a:blip>
          <a:srcRect/>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ardupilot 실행 확인 방법</a:t>
            </a:r>
            <a:endParaRPr/>
          </a:p>
        </p:txBody>
      </p:sp>
      <p:sp>
        <p:nvSpPr>
          <p:cNvPr id="591" name="Google Shape;591;p93"/>
          <p:cNvSpPr txBox="1">
            <a:spLocks noGrp="1"/>
          </p:cNvSpPr>
          <p:nvPr>
            <p:ph type="body" idx="1"/>
          </p:nvPr>
        </p:nvSpPr>
        <p:spPr>
          <a:xfrm>
            <a:off x="681038" y="1255272"/>
            <a:ext cx="8543925" cy="1287848"/>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marL="914400" lvl="1" indent="-342900" algn="l" rtl="0">
              <a:lnSpc>
                <a:spcPct val="100000"/>
              </a:lnSpc>
              <a:spcBef>
                <a:spcPts val="500"/>
              </a:spcBef>
              <a:spcAft>
                <a:spcPts val="0"/>
              </a:spcAft>
              <a:buSzPts val="1800"/>
              <a:buChar char="•"/>
            </a:pPr>
            <a:r>
              <a:rPr lang="en-US" sz="2400"/>
              <a:t>ps -ef | grep ardu</a:t>
            </a:r>
            <a:endParaRPr sz="2400"/>
          </a:p>
        </p:txBody>
      </p:sp>
      <p:sp>
        <p:nvSpPr>
          <p:cNvPr id="592" name="Google Shape;592;p9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grpSp>
        <p:nvGrpSpPr>
          <p:cNvPr id="593" name="Google Shape;593;p93"/>
          <p:cNvGrpSpPr/>
          <p:nvPr/>
        </p:nvGrpSpPr>
        <p:grpSpPr>
          <a:xfrm>
            <a:off x="813810" y="4666116"/>
            <a:ext cx="8278380" cy="1627744"/>
            <a:chOff x="813810" y="4666116"/>
            <a:chExt cx="8278380" cy="1627744"/>
          </a:xfrm>
        </p:grpSpPr>
        <p:pic>
          <p:nvPicPr>
            <p:cNvPr id="594" name="Google Shape;594;p93"/>
            <p:cNvPicPr preferRelativeResize="0"/>
            <p:nvPr/>
          </p:nvPicPr>
          <p:blipFill rotWithShape="1">
            <a:blip r:embed="rId3">
              <a:alphaModFix/>
            </a:blip>
            <a:srcRect/>
            <a:stretch/>
          </p:blipFill>
          <p:spPr>
            <a:xfrm>
              <a:off x="813810" y="5036385"/>
              <a:ext cx="8278380" cy="1257475"/>
            </a:xfrm>
            <a:prstGeom prst="rect">
              <a:avLst/>
            </a:prstGeom>
            <a:noFill/>
            <a:ln w="9525" cap="flat" cmpd="sng">
              <a:solidFill>
                <a:schemeClr val="accent1"/>
              </a:solidFill>
              <a:prstDash val="solid"/>
              <a:round/>
              <a:headEnd type="none" w="sm" len="sm"/>
              <a:tailEnd type="none" w="sm" len="sm"/>
            </a:ln>
          </p:spPr>
        </p:pic>
        <p:sp>
          <p:nvSpPr>
            <p:cNvPr id="595" name="Google Shape;595;p93"/>
            <p:cNvSpPr txBox="1"/>
            <p:nvPr/>
          </p:nvSpPr>
          <p:spPr>
            <a:xfrm>
              <a:off x="813810" y="4666116"/>
              <a:ext cx="389241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비 정상 실행 상태 : 아이피 주소가 잘 못 됨.</a:t>
              </a:r>
              <a:endParaRPr sz="1400" b="0" i="0" u="none" strike="noStrike" cap="none">
                <a:solidFill>
                  <a:srgbClr val="000000"/>
                </a:solidFill>
                <a:latin typeface="Arial"/>
                <a:ea typeface="Arial"/>
                <a:cs typeface="Arial"/>
                <a:sym typeface="Arial"/>
              </a:endParaRPr>
            </a:p>
          </p:txBody>
        </p:sp>
      </p:grpSp>
      <p:grpSp>
        <p:nvGrpSpPr>
          <p:cNvPr id="596" name="Google Shape;596;p93"/>
          <p:cNvGrpSpPr/>
          <p:nvPr/>
        </p:nvGrpSpPr>
        <p:grpSpPr>
          <a:xfrm>
            <a:off x="808667" y="2699726"/>
            <a:ext cx="8173591" cy="1594402"/>
            <a:chOff x="808667" y="2975880"/>
            <a:chExt cx="8173591" cy="1594402"/>
          </a:xfrm>
        </p:grpSpPr>
        <p:sp>
          <p:nvSpPr>
            <p:cNvPr id="597" name="Google Shape;597;p93"/>
            <p:cNvSpPr txBox="1"/>
            <p:nvPr/>
          </p:nvSpPr>
          <p:spPr>
            <a:xfrm>
              <a:off x="813810" y="2975880"/>
              <a:ext cx="3155031"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정상 실행 상태 : 아이피 주소 확인</a:t>
              </a:r>
              <a:endParaRPr sz="1400" b="0" i="0" u="none" strike="noStrike" cap="none">
                <a:solidFill>
                  <a:srgbClr val="000000"/>
                </a:solidFill>
                <a:latin typeface="Arial"/>
                <a:ea typeface="Arial"/>
                <a:cs typeface="Arial"/>
                <a:sym typeface="Arial"/>
              </a:endParaRPr>
            </a:p>
          </p:txBody>
        </p:sp>
        <p:pic>
          <p:nvPicPr>
            <p:cNvPr id="598" name="Google Shape;598;p93"/>
            <p:cNvPicPr preferRelativeResize="0"/>
            <p:nvPr/>
          </p:nvPicPr>
          <p:blipFill rotWithShape="1">
            <a:blip r:embed="rId4">
              <a:alphaModFix/>
            </a:blip>
            <a:srcRect/>
            <a:stretch/>
          </p:blipFill>
          <p:spPr>
            <a:xfrm>
              <a:off x="808667" y="3379491"/>
              <a:ext cx="8173591" cy="1190791"/>
            </a:xfrm>
            <a:prstGeom prst="rect">
              <a:avLst/>
            </a:prstGeom>
            <a:noFill/>
            <a:ln w="9525" cap="flat" cmpd="sng">
              <a:solidFill>
                <a:schemeClr val="accent1"/>
              </a:solidFill>
              <a:prstDash val="solid"/>
              <a:round/>
              <a:headEnd type="none" w="sm" len="sm"/>
              <a:tailEnd type="none" w="sm" len="sm"/>
            </a:ln>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604" name="Google Shape;604;p5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605" name="Google Shape;605;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06" name="Google Shape;606;p5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07" name="Google Shape;607;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13" name="Google Shape;613;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a:t>Python 패키지 설치</a:t>
            </a:r>
            <a:endParaRPr sz="1600"/>
          </a:p>
          <a:p>
            <a:pPr marL="685800" lvl="1" indent="-228600" algn="l" rtl="0">
              <a:lnSpc>
                <a:spcPct val="100000"/>
              </a:lnSpc>
              <a:spcBef>
                <a:spcPts val="500"/>
              </a:spcBef>
              <a:spcAft>
                <a:spcPts val="0"/>
              </a:spcAft>
              <a:buClr>
                <a:schemeClr val="dk1"/>
              </a:buClr>
              <a:buSzPts val="1600"/>
              <a:buChar char="•"/>
            </a:pPr>
            <a:r>
              <a:rPr lang="en-US" sz="1600"/>
              <a:t>pip install future</a:t>
            </a:r>
            <a:endParaRPr/>
          </a:p>
          <a:p>
            <a:pPr marL="514350" lvl="0" indent="-514350" algn="l" rtl="0">
              <a:lnSpc>
                <a:spcPct val="100000"/>
              </a:lnSpc>
              <a:spcBef>
                <a:spcPts val="1000"/>
              </a:spcBef>
              <a:spcAft>
                <a:spcPts val="0"/>
              </a:spcAft>
              <a:buClr>
                <a:schemeClr val="dk1"/>
              </a:buClr>
              <a:buSzPts val="1600"/>
              <a:buAutoNum type="arabicPeriod"/>
            </a:pPr>
            <a:r>
              <a:rPr lang="en-US" sz="1600"/>
              <a:t>Aliasing</a:t>
            </a:r>
            <a:endParaRPr/>
          </a:p>
          <a:p>
            <a:pPr marL="685800" lvl="1" indent="-228600" algn="l" rtl="0">
              <a:lnSpc>
                <a:spcPct val="100000"/>
              </a:lnSpc>
              <a:spcBef>
                <a:spcPts val="500"/>
              </a:spcBef>
              <a:spcAft>
                <a:spcPts val="0"/>
              </a:spcAft>
              <a:buClr>
                <a:schemeClr val="dk1"/>
              </a:buClr>
              <a:buSzPts val="1600"/>
              <a:buChar char="•"/>
            </a:pPr>
            <a:r>
              <a:rPr lang="en-US" sz="1600"/>
              <a:t>alias waf='/home/pi/ardupilot/modules/waf/waf-light'</a:t>
            </a:r>
            <a:endParaRPr/>
          </a:p>
          <a:p>
            <a:pPr marL="514350" lvl="0" indent="-514350" algn="l" rtl="0">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marL="685800" lvl="1" indent="-228600" algn="l" rtl="0">
              <a:lnSpc>
                <a:spcPct val="100000"/>
              </a:lnSpc>
              <a:spcBef>
                <a:spcPts val="500"/>
              </a:spcBef>
              <a:spcAft>
                <a:spcPts val="0"/>
              </a:spcAft>
              <a:buClr>
                <a:schemeClr val="dk1"/>
              </a:buClr>
              <a:buSzPts val="1600"/>
              <a:buChar char="•"/>
            </a:pPr>
            <a:r>
              <a:rPr lang="en-US" sz="1600"/>
              <a:t>git   clone   https://github.com/ArduPilot/ardupilot.git </a:t>
            </a:r>
            <a:endParaRPr/>
          </a:p>
          <a:p>
            <a:pPr marL="685800" lvl="1" indent="-228600" algn="l" rtl="0">
              <a:lnSpc>
                <a:spcPct val="100000"/>
              </a:lnSpc>
              <a:spcBef>
                <a:spcPts val="500"/>
              </a:spcBef>
              <a:spcAft>
                <a:spcPts val="0"/>
              </a:spcAft>
              <a:buClr>
                <a:schemeClr val="dk1"/>
              </a:buClr>
              <a:buSzPts val="1600"/>
              <a:buChar char="•"/>
            </a:pPr>
            <a:r>
              <a:rPr lang="en-US" sz="1600"/>
              <a:t>cd  ardupilot</a:t>
            </a:r>
            <a:endParaRPr/>
          </a:p>
          <a:p>
            <a:pPr marL="685800" lvl="1" indent="-228600" algn="l" rtl="0">
              <a:lnSpc>
                <a:spcPct val="100000"/>
              </a:lnSpc>
              <a:spcBef>
                <a:spcPts val="500"/>
              </a:spcBef>
              <a:spcAft>
                <a:spcPts val="0"/>
              </a:spcAft>
              <a:buClr>
                <a:schemeClr val="dk1"/>
              </a:buClr>
              <a:buSzPts val="1600"/>
              <a:buChar char="•"/>
            </a:pPr>
            <a:r>
              <a:rPr lang="en-US" sz="1600"/>
              <a:t>git  pull</a:t>
            </a:r>
            <a:endParaRPr sz="1600"/>
          </a:p>
          <a:p>
            <a:pPr marL="685800" lvl="1" indent="-228600" algn="l" rtl="0">
              <a:lnSpc>
                <a:spcPct val="100000"/>
              </a:lnSpc>
              <a:spcBef>
                <a:spcPts val="500"/>
              </a:spcBef>
              <a:spcAft>
                <a:spcPts val="0"/>
              </a:spcAft>
              <a:buClr>
                <a:schemeClr val="dk1"/>
              </a:buClr>
              <a:buSzPts val="1600"/>
              <a:buChar char="•"/>
            </a:pPr>
            <a:r>
              <a:rPr lang="en-US" sz="1600"/>
              <a:t>git  submodule  update  --init  --recursive </a:t>
            </a:r>
            <a:endParaRPr/>
          </a:p>
          <a:p>
            <a:pPr marL="514350" lvl="0" indent="-514350" algn="l" rtl="0">
              <a:lnSpc>
                <a:spcPct val="100000"/>
              </a:lnSpc>
              <a:spcBef>
                <a:spcPts val="1000"/>
              </a:spcBef>
              <a:spcAft>
                <a:spcPts val="0"/>
              </a:spcAft>
              <a:buClr>
                <a:schemeClr val="dk1"/>
              </a:buClr>
              <a:buSzPts val="1600"/>
              <a:buAutoNum type="arabicPeriod"/>
            </a:pPr>
            <a:r>
              <a:rPr lang="en-US" sz="1600"/>
              <a:t>Waf config</a:t>
            </a:r>
            <a:endParaRPr/>
          </a:p>
          <a:p>
            <a:pPr marL="685800" lvl="1" indent="-228600" algn="l" rtl="0">
              <a:lnSpc>
                <a:spcPct val="100000"/>
              </a:lnSpc>
              <a:spcBef>
                <a:spcPts val="500"/>
              </a:spcBef>
              <a:spcAft>
                <a:spcPts val="0"/>
              </a:spcAft>
              <a:buClr>
                <a:schemeClr val="dk1"/>
              </a:buClr>
              <a:buSzPts val="1600"/>
              <a:buChar char="•"/>
            </a:pPr>
            <a:r>
              <a:rPr lang="en-US" sz="1600"/>
              <a:t>waf  configure  --board=navio2</a:t>
            </a:r>
            <a:endParaRPr/>
          </a:p>
          <a:p>
            <a:pPr marL="514350" lvl="0" indent="-514350" algn="l" rtl="0">
              <a:lnSpc>
                <a:spcPct val="100000"/>
              </a:lnSpc>
              <a:spcBef>
                <a:spcPts val="1000"/>
              </a:spcBef>
              <a:spcAft>
                <a:spcPts val="0"/>
              </a:spcAft>
              <a:buClr>
                <a:schemeClr val="dk1"/>
              </a:buClr>
              <a:buSzPts val="1600"/>
              <a:buAutoNum type="arabicPeriod"/>
            </a:pPr>
            <a:r>
              <a:rPr lang="en-US" sz="1600"/>
              <a:t>Build arducopter</a:t>
            </a:r>
            <a:endParaRPr/>
          </a:p>
          <a:p>
            <a:pPr marL="685800" lvl="1" indent="-228600" algn="l" rtl="0">
              <a:lnSpc>
                <a:spcPct val="100000"/>
              </a:lnSpc>
              <a:spcBef>
                <a:spcPts val="500"/>
              </a:spcBef>
              <a:spcAft>
                <a:spcPts val="0"/>
              </a:spcAft>
              <a:buClr>
                <a:schemeClr val="dk1"/>
              </a:buClr>
              <a:buSzPts val="1600"/>
              <a:buChar char="•"/>
            </a:pPr>
            <a:r>
              <a:rPr lang="en-US" sz="1600"/>
              <a:t>waf  copter</a:t>
            </a:r>
            <a:endParaRPr/>
          </a:p>
          <a:p>
            <a:pPr marL="514350" lvl="0" indent="-514350" algn="l" rtl="0">
              <a:lnSpc>
                <a:spcPct val="100000"/>
              </a:lnSpc>
              <a:spcBef>
                <a:spcPts val="1000"/>
              </a:spcBef>
              <a:spcAft>
                <a:spcPts val="0"/>
              </a:spcAft>
              <a:buClr>
                <a:schemeClr val="dk1"/>
              </a:buClr>
              <a:buSzPts val="1600"/>
              <a:buAutoNum type="arabicPeriod"/>
            </a:pPr>
            <a:r>
              <a:rPr lang="en-US" sz="1600"/>
              <a:t>Copy the binary</a:t>
            </a:r>
            <a:endParaRPr/>
          </a:p>
          <a:p>
            <a:pPr marL="685800" lvl="1" indent="-228600" algn="l" rtl="0">
              <a:lnSpc>
                <a:spcPct val="100000"/>
              </a:lnSpc>
              <a:spcBef>
                <a:spcPts val="500"/>
              </a:spcBef>
              <a:spcAft>
                <a:spcPts val="0"/>
              </a:spcAft>
              <a:buClr>
                <a:schemeClr val="dk1"/>
              </a:buClr>
              <a:buSzPts val="1600"/>
              <a:buChar char="•"/>
            </a:pPr>
            <a:r>
              <a:rPr lang="en-US" sz="1600"/>
              <a:t>cp  build/navio2/bin/arducopter   ~ </a:t>
            </a:r>
            <a:endParaRPr/>
          </a:p>
        </p:txBody>
      </p:sp>
      <p:sp>
        <p:nvSpPr>
          <p:cNvPr id="614" name="Google Shape;614;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15" name="Google Shape;615;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16" name="Google Shape;616;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나비오 PX4 설치</a:t>
            </a:r>
            <a:endParaRPr/>
          </a:p>
        </p:txBody>
      </p:sp>
      <p:sp>
        <p:nvSpPr>
          <p:cNvPr id="622" name="Google Shape;622;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endParaRPr/>
          </a:p>
        </p:txBody>
      </p:sp>
      <p:sp>
        <p:nvSpPr>
          <p:cNvPr id="623" name="Google Shape;623;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24" name="Google Shape;624;p5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25" name="Google Shape;625;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1 </a:t>
            </a:r>
            <a:endParaRPr/>
          </a:p>
        </p:txBody>
      </p:sp>
      <p:sp>
        <p:nvSpPr>
          <p:cNvPr id="631" name="Google Shape;631;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문서</a:t>
            </a:r>
            <a:endParaRPr sz="2400"/>
          </a:p>
          <a:p>
            <a:pPr marL="685800" lvl="1" indent="-228600" algn="l" rtl="0">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marL="514350" lvl="0" indent="-514350" algn="l" rtl="0">
              <a:lnSpc>
                <a:spcPct val="100000"/>
              </a:lnSpc>
              <a:spcBef>
                <a:spcPts val="1000"/>
              </a:spcBef>
              <a:spcAft>
                <a:spcPts val="0"/>
              </a:spcAft>
              <a:buClr>
                <a:schemeClr val="dk1"/>
              </a:buClr>
              <a:buSzPts val="2400"/>
              <a:buAutoNum type="arabicPeriod"/>
            </a:pPr>
            <a:r>
              <a:rPr lang="en-US" sz="2400"/>
              <a:t>Changing hostnames</a:t>
            </a:r>
            <a:endParaRPr/>
          </a:p>
          <a:p>
            <a:pPr marL="514350" lvl="0" indent="-514350" algn="l" rtl="0">
              <a:lnSpc>
                <a:spcPct val="100000"/>
              </a:lnSpc>
              <a:spcBef>
                <a:spcPts val="1000"/>
              </a:spcBef>
              <a:spcAft>
                <a:spcPts val="0"/>
              </a:spcAft>
              <a:buClr>
                <a:schemeClr val="dk1"/>
              </a:buClr>
              <a:buSzPts val="2400"/>
              <a:buAutoNum type="arabicPeriod"/>
            </a:pPr>
            <a:r>
              <a:rPr lang="en-US" sz="2400"/>
              <a:t>Setting up Avahi (Zeroconf)</a:t>
            </a:r>
            <a:endParaRPr/>
          </a:p>
          <a:p>
            <a:pPr marL="685800" lvl="1" indent="-228600" algn="l" rtl="0">
              <a:lnSpc>
                <a:spcPct val="100000"/>
              </a:lnSpc>
              <a:spcBef>
                <a:spcPts val="500"/>
              </a:spcBef>
              <a:spcAft>
                <a:spcPts val="0"/>
              </a:spcAft>
              <a:buClr>
                <a:schemeClr val="dk1"/>
              </a:buClr>
              <a:buSzPts val="2400"/>
              <a:buChar char="•"/>
            </a:pPr>
            <a:r>
              <a:rPr lang="en-US" sz="2400"/>
              <a:t>sudo usermod -a -G dialout $USER</a:t>
            </a:r>
            <a:endParaRPr sz="2400"/>
          </a:p>
          <a:p>
            <a:pPr marL="685800" lvl="1" indent="-228600" algn="l" rtl="0">
              <a:lnSpc>
                <a:spcPct val="100000"/>
              </a:lnSpc>
              <a:spcBef>
                <a:spcPts val="500"/>
              </a:spcBef>
              <a:spcAft>
                <a:spcPts val="0"/>
              </a:spcAft>
              <a:buClr>
                <a:schemeClr val="dk1"/>
              </a:buClr>
              <a:buSzPts val="2400"/>
              <a:buChar char="•"/>
            </a:pPr>
            <a:r>
              <a:rPr lang="en-US" sz="2400"/>
              <a:t>sudo apt install avahi-daemon insserv</a:t>
            </a:r>
            <a:endParaRPr/>
          </a:p>
          <a:p>
            <a:pPr marL="685800" lvl="1" indent="-228600" algn="l" rtl="0">
              <a:lnSpc>
                <a:spcPct val="100000"/>
              </a:lnSpc>
              <a:spcBef>
                <a:spcPts val="500"/>
              </a:spcBef>
              <a:spcAft>
                <a:spcPts val="0"/>
              </a:spcAft>
              <a:buClr>
                <a:schemeClr val="dk1"/>
              </a:buClr>
              <a:buSzPts val="2400"/>
              <a:buChar char="•"/>
            </a:pPr>
            <a:r>
              <a:rPr lang="en-US" sz="2400"/>
              <a:t>sudo insserv avahi-daemon</a:t>
            </a:r>
            <a:endParaRPr/>
          </a:p>
          <a:p>
            <a:pPr marL="685800" lvl="1" indent="-228600" algn="l" rtl="0">
              <a:lnSpc>
                <a:spcPct val="100000"/>
              </a:lnSpc>
              <a:spcBef>
                <a:spcPts val="500"/>
              </a:spcBef>
              <a:spcAft>
                <a:spcPts val="0"/>
              </a:spcAft>
              <a:buClr>
                <a:schemeClr val="dk1"/>
              </a:buClr>
              <a:buSzPts val="2400"/>
              <a:buChar char="•"/>
            </a:pPr>
            <a:r>
              <a:rPr lang="en-US" sz="2400"/>
              <a:t>sudo apt install python-jinja2</a:t>
            </a:r>
            <a:endParaRPr/>
          </a:p>
          <a:p>
            <a:pPr marL="685800" lvl="1" indent="-228600" algn="l" rtl="0">
              <a:lnSpc>
                <a:spcPct val="100000"/>
              </a:lnSpc>
              <a:spcBef>
                <a:spcPts val="500"/>
              </a:spcBef>
              <a:spcAft>
                <a:spcPts val="0"/>
              </a:spcAft>
              <a:buClr>
                <a:schemeClr val="dk1"/>
              </a:buClr>
              <a:buSzPts val="2400"/>
              <a:buChar char="•"/>
            </a:pPr>
            <a:r>
              <a:rPr lang="en-US" sz="2400"/>
              <a:t>sudo apt install cmake python-empy</a:t>
            </a:r>
            <a:endParaRPr/>
          </a:p>
          <a:p>
            <a:pPr marL="685800" lvl="1" indent="-228600" algn="l" rtl="0">
              <a:lnSpc>
                <a:spcPct val="100000"/>
              </a:lnSpc>
              <a:spcBef>
                <a:spcPts val="500"/>
              </a:spcBef>
              <a:spcAft>
                <a:spcPts val="0"/>
              </a:spcAft>
              <a:buClr>
                <a:schemeClr val="dk1"/>
              </a:buClr>
              <a:buSzPts val="2400"/>
              <a:buChar char="•"/>
            </a:pPr>
            <a:r>
              <a:rPr lang="en-US" sz="2400"/>
              <a:t>sudo pip install numpy toml </a:t>
            </a:r>
            <a:endParaRPr/>
          </a:p>
          <a:p>
            <a:pPr marL="514350" lvl="0" indent="-361950" algn="l" rtl="0">
              <a:lnSpc>
                <a:spcPct val="100000"/>
              </a:lnSpc>
              <a:spcBef>
                <a:spcPts val="1000"/>
              </a:spcBef>
              <a:spcAft>
                <a:spcPts val="0"/>
              </a:spcAft>
              <a:buClr>
                <a:schemeClr val="dk1"/>
              </a:buClr>
              <a:buSzPts val="2400"/>
              <a:buNone/>
            </a:pPr>
            <a:endParaRPr sz="2400"/>
          </a:p>
          <a:p>
            <a:pPr marL="685800" lvl="1" indent="-76200" algn="l" rtl="0">
              <a:lnSpc>
                <a:spcPct val="100000"/>
              </a:lnSpc>
              <a:spcBef>
                <a:spcPts val="500"/>
              </a:spcBef>
              <a:spcAft>
                <a:spcPts val="0"/>
              </a:spcAft>
              <a:buClr>
                <a:schemeClr val="dk1"/>
              </a:buClr>
              <a:buSzPts val="2400"/>
              <a:buNone/>
            </a:pP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632" name="Google Shape;632;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33" name="Google Shape;633;p5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34" name="Google Shape;634;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2 </a:t>
            </a:r>
            <a:endParaRPr/>
          </a:p>
        </p:txBody>
      </p:sp>
      <p:sp>
        <p:nvSpPr>
          <p:cNvPr id="640" name="Google Shape;640;p5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cd  ~/src/Firmware</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pull</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marL="514350" lvl="0" indent="-514350" algn="l" rtl="0">
              <a:lnSpc>
                <a:spcPct val="90000"/>
              </a:lnSpc>
              <a:spcBef>
                <a:spcPts val="1000"/>
              </a:spcBef>
              <a:spcAft>
                <a:spcPts val="0"/>
              </a:spcAft>
              <a:buClr>
                <a:schemeClr val="dk1"/>
              </a:buClr>
              <a:buSzPts val="1665"/>
              <a:buAutoNum type="arabicPeriod"/>
            </a:pPr>
            <a:r>
              <a:rPr lang="en-US" sz="1665"/>
              <a:t>빌드</a:t>
            </a:r>
            <a:endParaRPr sz="1665"/>
          </a:p>
          <a:p>
            <a:pPr marL="685800" lvl="1" indent="-228600" algn="l" rtl="0">
              <a:lnSpc>
                <a:spcPct val="90000"/>
              </a:lnSpc>
              <a:spcBef>
                <a:spcPts val="500"/>
              </a:spcBef>
              <a:spcAft>
                <a:spcPts val="0"/>
              </a:spcAft>
              <a:buClr>
                <a:schemeClr val="dk1"/>
              </a:buClr>
              <a:buSzPts val="1665"/>
              <a:buChar char="•"/>
            </a:pPr>
            <a:r>
              <a:rPr lang="en-US" sz="1665"/>
              <a:t>make emlid_navio2_native</a:t>
            </a:r>
            <a:endParaRPr/>
          </a:p>
          <a:p>
            <a:pPr marL="514350" lvl="0" indent="-514350" algn="l" rtl="0">
              <a:lnSpc>
                <a:spcPct val="90000"/>
              </a:lnSpc>
              <a:spcBef>
                <a:spcPts val="1000"/>
              </a:spcBef>
              <a:spcAft>
                <a:spcPts val="0"/>
              </a:spcAft>
              <a:buClr>
                <a:schemeClr val="dk1"/>
              </a:buClr>
              <a:buSzPts val="1665"/>
              <a:buAutoNum type="arabicPeriod"/>
            </a:pPr>
            <a:r>
              <a:rPr lang="en-US" sz="1665"/>
              <a:t>실행</a:t>
            </a:r>
            <a:endParaRPr sz="1665"/>
          </a:p>
          <a:p>
            <a:pPr marL="685800" lvl="1" indent="-228600" algn="l" rtl="0">
              <a:lnSpc>
                <a:spcPct val="90000"/>
              </a:lnSpc>
              <a:spcBef>
                <a:spcPts val="500"/>
              </a:spcBef>
              <a:spcAft>
                <a:spcPts val="0"/>
              </a:spcAft>
              <a:buClr>
                <a:schemeClr val="dk1"/>
              </a:buClr>
              <a:buSzPts val="1665"/>
              <a:buChar char="•"/>
            </a:pPr>
            <a:r>
              <a:rPr lang="en-US" sz="1665"/>
              <a:t>sudo killall arducopter</a:t>
            </a:r>
            <a:endParaRPr/>
          </a:p>
          <a:p>
            <a:pPr marL="685800" lvl="1" indent="-228600" algn="l" rtl="0">
              <a:lnSpc>
                <a:spcPct val="90000"/>
              </a:lnSpc>
              <a:spcBef>
                <a:spcPts val="500"/>
              </a:spcBef>
              <a:spcAft>
                <a:spcPts val="0"/>
              </a:spcAft>
              <a:buClr>
                <a:schemeClr val="dk1"/>
              </a:buClr>
              <a:buSzPts val="1665"/>
              <a:buChar char="•"/>
            </a:pPr>
            <a:r>
              <a:rPr lang="en-US" sz="1665"/>
              <a:t>sudo ./build/emlid_navio2_native/bin/px4 -s ./posix-configs/rpi/px4.config</a:t>
            </a:r>
            <a:endParaRPr/>
          </a:p>
          <a:p>
            <a:pPr marL="514350" lvl="0" indent="-408622" algn="l" rtl="0">
              <a:lnSpc>
                <a:spcPct val="90000"/>
              </a:lnSpc>
              <a:spcBef>
                <a:spcPts val="1000"/>
              </a:spcBef>
              <a:spcAft>
                <a:spcPts val="0"/>
              </a:spcAft>
              <a:buClr>
                <a:schemeClr val="dk1"/>
              </a:buClr>
              <a:buSzPts val="1665"/>
              <a:buNone/>
            </a:pPr>
            <a:endParaRPr sz="1665"/>
          </a:p>
          <a:p>
            <a:pPr marL="685800" lvl="1" indent="-122872" algn="l" rtl="0">
              <a:lnSpc>
                <a:spcPct val="90000"/>
              </a:lnSpc>
              <a:spcBef>
                <a:spcPts val="500"/>
              </a:spcBef>
              <a:spcAft>
                <a:spcPts val="0"/>
              </a:spcAft>
              <a:buClr>
                <a:schemeClr val="dk1"/>
              </a:buClr>
              <a:buSzPts val="1665"/>
              <a:buNone/>
            </a:pPr>
            <a:endParaRPr sz="1665"/>
          </a:p>
          <a:p>
            <a:pPr marL="514350" lvl="0" indent="-408622" algn="l" rtl="0">
              <a:lnSpc>
                <a:spcPct val="90000"/>
              </a:lnSpc>
              <a:spcBef>
                <a:spcPts val="1000"/>
              </a:spcBef>
              <a:spcAft>
                <a:spcPts val="0"/>
              </a:spcAft>
              <a:buClr>
                <a:schemeClr val="dk1"/>
              </a:buClr>
              <a:buSzPts val="1665"/>
              <a:buNone/>
            </a:pPr>
            <a:endParaRPr sz="1665"/>
          </a:p>
        </p:txBody>
      </p:sp>
      <p:sp>
        <p:nvSpPr>
          <p:cNvPr id="641" name="Google Shape;641;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42" name="Google Shape;642;p5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43" name="Google Shape;643;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자동 실행</a:t>
            </a:r>
            <a:endParaRPr/>
          </a:p>
        </p:txBody>
      </p:sp>
      <p:sp>
        <p:nvSpPr>
          <p:cNvPr id="649" name="Google Shape;649;p5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vi /etc/rc.local</a:t>
            </a:r>
            <a:endParaRPr/>
          </a:p>
          <a:p>
            <a:pPr marL="685800" lvl="1" indent="-228600" algn="l" rtl="0">
              <a:lnSpc>
                <a:spcPct val="100000"/>
              </a:lnSpc>
              <a:spcBef>
                <a:spcPts val="500"/>
              </a:spcBef>
              <a:spcAft>
                <a:spcPts val="0"/>
              </a:spcAft>
              <a:buClr>
                <a:schemeClr val="dk1"/>
              </a:buClr>
              <a:buSzPts val="2000"/>
              <a:buChar char="•"/>
            </a:pPr>
            <a:r>
              <a:rPr lang="en-US" sz="2000"/>
              <a:t>systemctl stop arducopter</a:t>
            </a:r>
          </a:p>
          <a:p>
            <a:pPr marL="685800" lvl="1" indent="-228600" algn="l" rtl="0">
              <a:lnSpc>
                <a:spcPct val="100000"/>
              </a:lnSpc>
              <a:spcBef>
                <a:spcPts val="500"/>
              </a:spcBef>
              <a:spcAft>
                <a:spcPts val="0"/>
              </a:spcAft>
              <a:buClr>
                <a:schemeClr val="dk1"/>
              </a:buClr>
              <a:buSzPts val="2000"/>
              <a:buChar char="•"/>
            </a:pPr>
            <a:r>
              <a:rPr lang="en-US" altLang="ko-KR" sz="2000"/>
              <a:t>killall arducopter</a:t>
            </a:r>
            <a:endParaRPr sz="2000"/>
          </a:p>
          <a:p>
            <a:pPr marL="685800" lvl="1" indent="-228600" algn="l" rtl="0">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50" name="Google Shape;650;p5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51" name="Google Shape;651;p5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52" name="Google Shape;652;p5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Video Streaming</a:t>
            </a:r>
            <a:endParaRPr/>
          </a:p>
        </p:txBody>
      </p:sp>
      <p:sp>
        <p:nvSpPr>
          <p:cNvPr id="658" name="Google Shape;658;p9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endParaRPr/>
          </a:p>
        </p:txBody>
      </p:sp>
      <p:sp>
        <p:nvSpPr>
          <p:cNvPr id="659" name="Google Shape;659;p9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Raspberry PI2 </a:t>
            </a:r>
            <a:r>
              <a:rPr lang="ko-KR" altLang="en-US" b="0"/>
              <a:t>비디오 장치 설정</a:t>
            </a:r>
            <a:endParaRP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Enable camera options require a reboot to take effect.</a:t>
            </a:r>
            <a:endParaRPr/>
          </a:p>
          <a:p>
            <a:pPr marL="914400" lvl="1" indent="-342900" algn="l" rtl="0">
              <a:lnSpc>
                <a:spcPct val="100000"/>
              </a:lnSpc>
              <a:spcBef>
                <a:spcPts val="500"/>
              </a:spcBef>
              <a:spcAft>
                <a:spcPts val="0"/>
              </a:spcAft>
              <a:buSzPts val="1800"/>
              <a:buFont typeface="Times New Roman"/>
              <a:buChar char="$"/>
            </a:pPr>
            <a:r>
              <a:rPr lang="en-US"/>
              <a:t>sudo raspi-config</a:t>
            </a:r>
          </a:p>
          <a:p>
            <a:pPr>
              <a:spcBef>
                <a:spcPts val="500"/>
              </a:spcBef>
            </a:pPr>
            <a:r>
              <a:rPr lang="ko-KR" altLang="en-US"/>
              <a:t>비디오 장치 설정</a:t>
            </a:r>
            <a:endParaRPr lang="en-US"/>
          </a:p>
          <a:p>
            <a:pPr lvl="1">
              <a:buFont typeface="Times New Roman"/>
              <a:buChar char="$"/>
            </a:pPr>
            <a:r>
              <a:rPr lang="en-US"/>
              <a:t>sudo modprobe bcm2835-v4l2 </a:t>
            </a:r>
          </a:p>
          <a:p>
            <a:r>
              <a:rPr lang="ko-KR" altLang="en-US"/>
              <a:t>비디오 장치 확인</a:t>
            </a:r>
            <a:endParaRPr lang="en-US" altLang="ko-KR"/>
          </a:p>
          <a:p>
            <a:pPr lvl="1">
              <a:buFont typeface="Times New Roman"/>
              <a:buChar char="$"/>
            </a:pPr>
            <a:r>
              <a:rPr lang="en-US" altLang="ko-KR"/>
              <a:t>ls /dev/vidio</a:t>
            </a:r>
            <a:r>
              <a:rPr lang="ko-KR" altLang="en-US"/>
              <a:t>*</a:t>
            </a:r>
            <a:endParaRPr lang="en-US" altLang="ko-KR"/>
          </a:p>
          <a:p>
            <a:pPr lvl="0"/>
            <a:r>
              <a:rPr lang="ko-KR" altLang="en-US"/>
              <a:t>아래의 명령어로 카메라 정상 작동을 확인한다</a:t>
            </a:r>
            <a:r>
              <a:rPr lang="en-US" altLang="ko-KR"/>
              <a:t>.</a:t>
            </a:r>
            <a:endParaRPr lang="ko-KR" altLang="en-US"/>
          </a:p>
          <a:p>
            <a:pPr lvl="1"/>
            <a:r>
              <a:rPr lang="en-US" altLang="ko-KR"/>
              <a:t>raspistill –o cam.jpg</a:t>
            </a:r>
            <a:endParaRPr lang="ko-KR" altLang="en-US"/>
          </a:p>
          <a:p>
            <a:pPr>
              <a:buFont typeface="Times New Roman"/>
              <a:buChar char="$"/>
            </a:pPr>
            <a:endParaRPr/>
          </a:p>
          <a:p>
            <a:pPr marL="457200" lvl="0" indent="-228600" algn="l" rtl="0">
              <a:lnSpc>
                <a:spcPct val="100000"/>
              </a:lnSpc>
              <a:spcBef>
                <a:spcPts val="1000"/>
              </a:spcBef>
              <a:spcAft>
                <a:spcPts val="0"/>
              </a:spcAft>
              <a:buClr>
                <a:schemeClr val="dk1"/>
              </a:buClr>
              <a:buSzPts val="1800"/>
              <a:buNone/>
            </a:pPr>
            <a:endParaRPr/>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r>
              <a:rPr lang="en-US"/>
              <a:t>MJPEG-Streamer Install &amp; Setup</a:t>
            </a: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r>
              <a:rPr lang="en-US" sz="2400">
                <a:hlinkClick r:id="rId3"/>
              </a:rPr>
              <a:t>https://github.com/cncjs/cncjs/wiki/Setup-Guide:-Raspberry-Pi-%7C-MJPEG-Streamer-Install-&amp;-Setup-&amp;-FFMpeg-Recording</a:t>
            </a:r>
            <a:endParaRPr lang="en-US" sz="2400"/>
          </a:p>
          <a:p>
            <a:pPr lvl="1">
              <a:buFont typeface="Times New Roman"/>
              <a:buChar char="$"/>
            </a:pPr>
            <a:r>
              <a:rPr lang="en-US" sz="2400"/>
              <a:t>sudo apt-get install build-essential libjpeg8-dev imagemagick libv4l-dev cmake -y</a:t>
            </a:r>
          </a:p>
          <a:p>
            <a:pPr lvl="1">
              <a:buFont typeface="Times New Roman"/>
              <a:buChar char="$"/>
            </a:pPr>
            <a:r>
              <a:rPr lang="en-US" altLang="ko-KR" sz="2400"/>
              <a:t>cd ~</a:t>
            </a:r>
          </a:p>
          <a:p>
            <a:pPr lvl="1">
              <a:buFont typeface="Times New Roman"/>
              <a:buChar char="$"/>
            </a:pPr>
            <a:r>
              <a:rPr lang="en-US" sz="2400"/>
              <a:t>git clone https://github.com/jacksonliam/mjpg-streamer.git </a:t>
            </a:r>
          </a:p>
          <a:p>
            <a:pPr lvl="1">
              <a:buFont typeface="Times New Roman"/>
              <a:buChar char="$"/>
            </a:pPr>
            <a:r>
              <a:rPr lang="en-US" sz="2400"/>
              <a:t>cd mjpg-streamer/mjpg-streamer-experimental</a:t>
            </a:r>
          </a:p>
          <a:p>
            <a:pPr lvl="1">
              <a:buFont typeface="Times New Roman"/>
              <a:buChar char="$"/>
            </a:pPr>
            <a:r>
              <a:rPr lang="en-US" sz="2400"/>
              <a:t>make</a:t>
            </a:r>
          </a:p>
          <a:p>
            <a:pPr lvl="1">
              <a:buFont typeface="Times New Roman"/>
              <a:buChar char="$"/>
            </a:pPr>
            <a:r>
              <a:rPr lang="en-US" sz="2400"/>
              <a:t>sudo make install</a:t>
            </a:r>
          </a:p>
          <a:p>
            <a:pPr lvl="1">
              <a:buFont typeface="Times New Roman"/>
              <a:buChar char="$"/>
            </a:pPr>
            <a:r>
              <a:rPr lang="en-US" altLang="ko-KR" sz="2400"/>
              <a:t>./start.sh</a:t>
            </a: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extLst>
      <p:ext uri="{BB962C8B-B14F-4D97-AF65-F5344CB8AC3E}">
        <p14:creationId xmlns:p14="http://schemas.microsoft.com/office/powerpoint/2010/main" val="33746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H/W 조립</a:t>
            </a:r>
            <a:endParaRPr/>
          </a:p>
        </p:txBody>
      </p:sp>
      <p:sp>
        <p:nvSpPr>
          <p:cNvPr id="142" name="Google Shape;142;p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조립</a:t>
            </a:r>
            <a:endParaRPr/>
          </a:p>
        </p:txBody>
      </p:sp>
      <p:sp>
        <p:nvSpPr>
          <p:cNvPr id="143" name="Google Shape;143;p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44" name="Google Shape;144;p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45" name="Google Shape;145;p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a:t>라즈베리파이 부팅시 자동 실행 설정</a:t>
            </a:r>
            <a:endParaRPr lang="en-US"/>
          </a:p>
        </p:txBody>
      </p:sp>
      <p:sp>
        <p:nvSpPr>
          <p:cNvPr id="3" name="텍스트 개체 틀 2"/>
          <p:cNvSpPr>
            <a:spLocks noGrp="1"/>
          </p:cNvSpPr>
          <p:nvPr>
            <p:ph type="body" idx="1"/>
          </p:nvPr>
        </p:nvSpPr>
        <p:spPr>
          <a:xfrm>
            <a:off x="681038" y="1255271"/>
            <a:ext cx="8543925" cy="889723"/>
          </a:xfrm>
        </p:spPr>
        <p:txBody>
          <a:bodyPr>
            <a:normAutofit fontScale="85000" lnSpcReduction="20000"/>
          </a:bodyPr>
          <a:lstStyle/>
          <a:p>
            <a:r>
              <a:rPr lang="en-US" altLang="ko-KR"/>
              <a:t>/etc/rc.local </a:t>
            </a:r>
            <a:r>
              <a:rPr lang="ko-KR" altLang="en-US"/>
              <a:t>파일에 아래 내용을 추가 한다</a:t>
            </a:r>
            <a:r>
              <a:rPr lang="en-US" altLang="ko-KR"/>
              <a:t>.</a:t>
            </a:r>
          </a:p>
          <a:p>
            <a:pPr lvl="1"/>
            <a:r>
              <a:rPr lang="en-US" altLang="ko-KR"/>
              <a:t>sudo vi /etc/rc.local </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
        <p:nvSpPr>
          <p:cNvPr id="5" name="Google Shape;570;p47"/>
          <p:cNvSpPr/>
          <p:nvPr/>
        </p:nvSpPr>
        <p:spPr>
          <a:xfrm>
            <a:off x="350378" y="2448350"/>
            <a:ext cx="9295066" cy="1077178"/>
          </a:xfrm>
          <a:prstGeom prst="rect">
            <a:avLst/>
          </a:prstGeom>
          <a:solidFill>
            <a:srgbClr val="222A35"/>
          </a:solidFill>
          <a:ln>
            <a:noFill/>
          </a:ln>
        </p:spPr>
        <p:txBody>
          <a:bodyPr spcFirstLastPara="1" wrap="square" lIns="91425" tIns="45700" rIns="91425" bIns="45700" anchor="t" anchorCtr="0">
            <a:spAutoFit/>
          </a:bodyPr>
          <a:lstStyle/>
          <a:p>
            <a:pPr lvl="0">
              <a:buSzPts val="1200"/>
            </a:pPr>
            <a:r>
              <a:rPr lang="en-US" altLang="ko-KR" sz="800">
                <a:solidFill>
                  <a:srgbClr val="D4D4D4"/>
                </a:solidFill>
                <a:latin typeface="Consolas"/>
                <a:ea typeface="Consolas"/>
                <a:cs typeface="Consolas"/>
                <a:sym typeface="Consolas"/>
              </a:rPr>
              <a:t>sudo modprobe bcm2835-v4l2</a:t>
            </a:r>
          </a:p>
          <a:p>
            <a:pPr lvl="0">
              <a:buSzPts val="1200"/>
            </a:pPr>
            <a:endParaRPr lang="en-US" sz="800">
              <a:solidFill>
                <a:srgbClr val="D4D4D4"/>
              </a:solidFill>
              <a:latin typeface="Consolas"/>
              <a:ea typeface="Consolas"/>
              <a:cs typeface="Consolas"/>
              <a:sym typeface="Consolas"/>
            </a:endParaRPr>
          </a:p>
          <a:p>
            <a:pPr lvl="0">
              <a:buSzPts val="1200"/>
            </a:pPr>
            <a:r>
              <a:rPr lang="en-US" sz="800">
                <a:solidFill>
                  <a:srgbClr val="D4D4D4"/>
                </a:solidFill>
                <a:latin typeface="Consolas"/>
                <a:ea typeface="Consolas"/>
                <a:cs typeface="Consolas"/>
                <a:sym typeface="Consolas"/>
              </a:rPr>
              <a:t>/usr/local/bin/mjpg_streamer -i "input_uvc.so -r 1280x720 -d /dev/video0 -f 30 -q 80" -o "output_http.so -p 80 -w /usr/local/share/mjpg-streamer/www" &amp; </a:t>
            </a:r>
          </a:p>
          <a:p>
            <a:pPr lvl="0">
              <a:buSzPts val="1200"/>
            </a:pPr>
            <a:endParaRPr lang="en-US" sz="800">
              <a:solidFill>
                <a:srgbClr val="D4D4D4"/>
              </a:solidFill>
              <a:latin typeface="Consolas"/>
              <a:ea typeface="Consolas"/>
              <a:cs typeface="Consolas"/>
              <a:sym typeface="Consolas"/>
            </a:endParaRPr>
          </a:p>
          <a:p>
            <a:pPr lvl="0">
              <a:buSzPts val="1200"/>
            </a:pPr>
            <a:r>
              <a:rPr lang="en-US" altLang="ko-KR" sz="800">
                <a:solidFill>
                  <a:srgbClr val="D4D4D4"/>
                </a:solidFill>
                <a:latin typeface="Consolas"/>
                <a:ea typeface="Consolas"/>
                <a:cs typeface="Consolas"/>
                <a:sym typeface="Consolas"/>
              </a:rPr>
              <a:t>exit 0</a:t>
            </a:r>
            <a:endParaRPr lang="en-US" sz="80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endParaRPr sz="800" b="0" i="0" u="none" strike="noStrike" cap="none">
              <a:solidFill>
                <a:srgbClr val="D4D4D4"/>
              </a:solidFill>
              <a:latin typeface="Consolas"/>
              <a:ea typeface="Consolas"/>
              <a:cs typeface="Consolas"/>
              <a:sym typeface="Consolas"/>
            </a:endParaRPr>
          </a:p>
        </p:txBody>
      </p:sp>
    </p:spTree>
    <p:extLst>
      <p:ext uri="{BB962C8B-B14F-4D97-AF65-F5344CB8AC3E}">
        <p14:creationId xmlns:p14="http://schemas.microsoft.com/office/powerpoint/2010/main" val="6078890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841266" y="2946580"/>
            <a:ext cx="4223467" cy="3409772"/>
          </a:xfrm>
          <a:prstGeom prst="rect">
            <a:avLst/>
          </a:prstGeom>
        </p:spPr>
      </p:pic>
      <p:sp>
        <p:nvSpPr>
          <p:cNvPr id="2" name="제목 1"/>
          <p:cNvSpPr>
            <a:spLocks noGrp="1"/>
          </p:cNvSpPr>
          <p:nvPr>
            <p:ph type="title"/>
          </p:nvPr>
        </p:nvSpPr>
        <p:spPr/>
        <p:txBody>
          <a:bodyPr/>
          <a:lstStyle/>
          <a:p>
            <a:r>
              <a:rPr lang="ko-KR" altLang="en-US"/>
              <a:t>동영상 조회</a:t>
            </a:r>
            <a:endParaRPr lang="en-US"/>
          </a:p>
        </p:txBody>
      </p:sp>
      <p:sp>
        <p:nvSpPr>
          <p:cNvPr id="3" name="텍스트 개체 틀 2"/>
          <p:cNvSpPr>
            <a:spLocks noGrp="1"/>
          </p:cNvSpPr>
          <p:nvPr>
            <p:ph type="body" idx="1"/>
          </p:nvPr>
        </p:nvSpPr>
        <p:spPr>
          <a:xfrm>
            <a:off x="681038" y="1255271"/>
            <a:ext cx="8543925" cy="1522112"/>
          </a:xfrm>
        </p:spPr>
        <p:txBody>
          <a:bodyPr>
            <a:normAutofit fontScale="92500" lnSpcReduction="10000"/>
          </a:bodyPr>
          <a:lstStyle/>
          <a:p>
            <a:r>
              <a:rPr lang="ko-KR" altLang="en-US"/>
              <a:t>웹 브라우저에서 아래의 주소를 입력한다</a:t>
            </a:r>
            <a:r>
              <a:rPr lang="en-US" altLang="ko-KR"/>
              <a:t>.</a:t>
            </a:r>
          </a:p>
          <a:p>
            <a:pPr lvl="1"/>
            <a:r>
              <a:rPr lang="en-US" altLang="en-US"/>
              <a:t>http://</a:t>
            </a:r>
            <a:r>
              <a:rPr lang="en-US" altLang="ko-KR">
                <a:solidFill>
                  <a:srgbClr val="FF0000"/>
                </a:solidFill>
              </a:rPr>
              <a:t>&lt;raspberry_ip_address&gt;</a:t>
            </a:r>
            <a:r>
              <a:rPr lang="en-US" altLang="en-US"/>
              <a:t>/stream_simple.html</a:t>
            </a:r>
          </a:p>
          <a:p>
            <a:pPr lvl="1"/>
            <a:r>
              <a:rPr lang="en-US" altLang="en-US"/>
              <a:t>http://</a:t>
            </a:r>
            <a:r>
              <a:rPr lang="en-US" altLang="en-US">
                <a:solidFill>
                  <a:srgbClr val="FF0000"/>
                </a:solidFill>
              </a:rPr>
              <a:t>192.168.1.201</a:t>
            </a:r>
            <a:r>
              <a:rPr lang="en-US" altLang="en-US"/>
              <a:t>/stream_simple.html</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2206992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9"/>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Calibration</a:t>
            </a:r>
            <a:endParaRPr/>
          </a:p>
        </p:txBody>
      </p:sp>
      <p:sp>
        <p:nvSpPr>
          <p:cNvPr id="718" name="Google Shape;718;p49"/>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모터 테스트</a:t>
            </a:r>
            <a:endParaRPr/>
          </a:p>
          <a:p>
            <a:pPr marL="0" lvl="0" indent="0" algn="ctr" rtl="0">
              <a:lnSpc>
                <a:spcPct val="100000"/>
              </a:lnSpc>
              <a:spcBef>
                <a:spcPts val="0"/>
              </a:spcBef>
              <a:spcAft>
                <a:spcPts val="0"/>
              </a:spcAft>
              <a:buClr>
                <a:schemeClr val="dk1"/>
              </a:buClr>
              <a:buSzPts val="2400"/>
              <a:buNone/>
            </a:pPr>
            <a:r>
              <a:rPr lang="en-US"/>
              <a:t>Arming Check 설정</a:t>
            </a:r>
            <a:endParaRPr/>
          </a:p>
        </p:txBody>
      </p:sp>
      <p:sp>
        <p:nvSpPr>
          <p:cNvPr id="719" name="Google Shape;719;p4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20" name="Google Shape;720;p4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21" name="Google Shape;721;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27" name="Google Shape;727;p71"/>
          <p:cNvPicPr preferRelativeResize="0">
            <a:picLocks noGrp="1"/>
          </p:cNvPicPr>
          <p:nvPr>
            <p:ph type="body" idx="1"/>
          </p:nvPr>
        </p:nvPicPr>
        <p:blipFill rotWithShape="1">
          <a:blip r:embed="rId3">
            <a:alphaModFix/>
          </a:blip>
          <a:srcRect/>
          <a:stretch/>
        </p:blipFill>
        <p:spPr>
          <a:xfrm>
            <a:off x="715436" y="1255713"/>
            <a:ext cx="8475128" cy="4921250"/>
          </a:xfrm>
          <a:prstGeom prst="rect">
            <a:avLst/>
          </a:prstGeom>
          <a:noFill/>
          <a:ln>
            <a:noFill/>
          </a:ln>
        </p:spPr>
      </p:pic>
      <p:sp>
        <p:nvSpPr>
          <p:cNvPr id="728" name="Google Shape;728;p7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29" name="Google Shape;729;p7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0" name="Google Shape;730;p7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36" name="Google Shape;736;p7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37" name="Google Shape;737;p7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8" name="Google Shape;738;p7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
        <p:nvSpPr>
          <p:cNvPr id="739" name="Google Shape;739;p72"/>
          <p:cNvSpPr txBox="1">
            <a:spLocks noGrp="1"/>
          </p:cNvSpPr>
          <p:nvPr>
            <p:ph type="body" idx="1"/>
          </p:nvPr>
        </p:nvSpPr>
        <p:spPr>
          <a:xfrm>
            <a:off x="681038" y="1255271"/>
            <a:ext cx="8543925" cy="78724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40" name="Google Shape;740;p72"/>
          <p:cNvPicPr preferRelativeResize="0"/>
          <p:nvPr/>
        </p:nvPicPr>
        <p:blipFill rotWithShape="1">
          <a:blip r:embed="rId3">
            <a:alphaModFix/>
          </a:blip>
          <a:srcRect/>
          <a:stretch/>
        </p:blipFill>
        <p:spPr>
          <a:xfrm>
            <a:off x="2127903" y="1880075"/>
            <a:ext cx="5961275" cy="438234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Arming Check 설정</a:t>
            </a:r>
            <a:endParaRPr/>
          </a:p>
        </p:txBody>
      </p:sp>
      <p:sp>
        <p:nvSpPr>
          <p:cNvPr id="746" name="Google Shape;746;p92"/>
          <p:cNvSpPr txBox="1">
            <a:spLocks noGrp="1"/>
          </p:cNvSpPr>
          <p:nvPr>
            <p:ph type="body" idx="1"/>
          </p:nvPr>
        </p:nvSpPr>
        <p:spPr>
          <a:xfrm>
            <a:off x="681038" y="1255271"/>
            <a:ext cx="8543925" cy="150455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All 과 RC Channels 만을 미선택한다.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나머지는 모두 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747" name="Google Shape;747;p9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grpSp>
        <p:nvGrpSpPr>
          <p:cNvPr id="748" name="Google Shape;748;p92"/>
          <p:cNvGrpSpPr/>
          <p:nvPr/>
        </p:nvGrpSpPr>
        <p:grpSpPr>
          <a:xfrm>
            <a:off x="1528183" y="2829415"/>
            <a:ext cx="6849633" cy="3635003"/>
            <a:chOff x="1528183" y="2721349"/>
            <a:chExt cx="6849633" cy="3635003"/>
          </a:xfrm>
        </p:grpSpPr>
        <p:pic>
          <p:nvPicPr>
            <p:cNvPr id="749" name="Google Shape;749;p92"/>
            <p:cNvPicPr preferRelativeResize="0"/>
            <p:nvPr/>
          </p:nvPicPr>
          <p:blipFill rotWithShape="1">
            <a:blip r:embed="rId3">
              <a:alphaModFix/>
            </a:blip>
            <a:srcRect/>
            <a:stretch/>
          </p:blipFill>
          <p:spPr>
            <a:xfrm>
              <a:off x="1528183" y="2721349"/>
              <a:ext cx="6849633" cy="3635003"/>
            </a:xfrm>
            <a:prstGeom prst="rect">
              <a:avLst/>
            </a:prstGeom>
            <a:noFill/>
            <a:ln w="9525" cap="flat" cmpd="sng">
              <a:solidFill>
                <a:schemeClr val="accent1"/>
              </a:solidFill>
              <a:prstDash val="solid"/>
              <a:round/>
              <a:headEnd type="none" w="sm" len="sm"/>
              <a:tailEnd type="none" w="sm" len="sm"/>
            </a:ln>
          </p:spPr>
        </p:pic>
        <p:sp>
          <p:nvSpPr>
            <p:cNvPr id="750" name="Google Shape;750;p92"/>
            <p:cNvSpPr/>
            <p:nvPr/>
          </p:nvSpPr>
          <p:spPr>
            <a:xfrm>
              <a:off x="3042458" y="5329286"/>
              <a:ext cx="4937760" cy="5478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1" name="Google Shape;751;p92"/>
            <p:cNvSpPr/>
            <p:nvPr/>
          </p:nvSpPr>
          <p:spPr>
            <a:xfrm>
              <a:off x="2926079" y="3416531"/>
              <a:ext cx="1064029" cy="4073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배터리 설정</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pic>
        <p:nvPicPr>
          <p:cNvPr id="9" name="그림 8"/>
          <p:cNvPicPr>
            <a:picLocks noChangeAspect="1"/>
          </p:cNvPicPr>
          <p:nvPr/>
        </p:nvPicPr>
        <p:blipFill>
          <a:blip r:embed="rId2"/>
          <a:stretch>
            <a:fillRect/>
          </a:stretch>
        </p:blipFill>
        <p:spPr>
          <a:xfrm>
            <a:off x="1145136" y="1473834"/>
            <a:ext cx="6913548" cy="4690419"/>
          </a:xfrm>
          <a:prstGeom prst="rect">
            <a:avLst/>
          </a:prstGeom>
        </p:spPr>
      </p:pic>
    </p:spTree>
    <p:extLst>
      <p:ext uri="{BB962C8B-B14F-4D97-AF65-F5344CB8AC3E}">
        <p14:creationId xmlns:p14="http://schemas.microsoft.com/office/powerpoint/2010/main" val="3911247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5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dirty="0"/>
              <a:t>RC </a:t>
            </a:r>
            <a:r>
              <a:rPr lang="ko-KR" altLang="en-US" dirty="0"/>
              <a:t>사용 방법</a:t>
            </a:r>
            <a:endParaRPr dirty="0"/>
          </a:p>
        </p:txBody>
      </p:sp>
      <p:sp>
        <p:nvSpPr>
          <p:cNvPr id="757" name="Google Shape;757;p5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758" name="Google Shape;758;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59" name="Google Shape;759;p5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0" name="Google Shape;760;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Binding Procedure</a:t>
            </a:r>
            <a:endParaRPr/>
          </a:p>
        </p:txBody>
      </p:sp>
      <p:sp>
        <p:nvSpPr>
          <p:cNvPr id="766" name="Google Shape;766;p5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marL="514350" lvl="0" indent="-514350" algn="l" rtl="0">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767" name="Google Shape;767;p5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68" name="Google Shape;768;p5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9" name="Google Shape;769;p5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err="1"/>
              <a:t>FrSky</a:t>
            </a:r>
            <a:r>
              <a:rPr lang="en-US" dirty="0"/>
              <a:t> X8R </a:t>
            </a:r>
            <a:r>
              <a:rPr lang="en-US" dirty="0" err="1"/>
              <a:t>수신기</a:t>
            </a:r>
            <a:r>
              <a:rPr lang="en-US" dirty="0"/>
              <a:t> </a:t>
            </a:r>
            <a:r>
              <a:rPr lang="en-US" dirty="0" err="1"/>
              <a:t>바인딩</a:t>
            </a:r>
            <a:r>
              <a:rPr lang="en-US" dirty="0"/>
              <a:t> 1</a:t>
            </a:r>
            <a:endParaRPr dirty="0"/>
          </a:p>
        </p:txBody>
      </p:sp>
      <p:sp>
        <p:nvSpPr>
          <p:cNvPr id="775" name="Google Shape;775;p58"/>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776" name="Google Shape;776;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77" name="Google Shape;777;p5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78" name="Google Shape;778;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pic>
        <p:nvPicPr>
          <p:cNvPr id="779" name="Google Shape;779;p58"/>
          <p:cNvPicPr preferRelativeResize="0"/>
          <p:nvPr/>
        </p:nvPicPr>
        <p:blipFill rotWithShape="1">
          <a:blip r:embed="rId4">
            <a:alphaModFix/>
          </a:blip>
          <a:srcRect/>
          <a:stretch/>
        </p:blipFill>
        <p:spPr>
          <a:xfrm>
            <a:off x="1860772" y="2556654"/>
            <a:ext cx="6184455" cy="34787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1" name="Google Shape;151;p7"/>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2" name="Google Shape;152;p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2019-07-24</a:t>
            </a:r>
            <a:endParaRPr/>
          </a:p>
        </p:txBody>
      </p:sp>
      <p:sp>
        <p:nvSpPr>
          <p:cNvPr id="153" name="Google Shape;153;p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4" name="Google Shape;154;p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err="1"/>
              <a:t>FrSky</a:t>
            </a:r>
            <a:r>
              <a:rPr lang="en-US" dirty="0"/>
              <a:t> X8R </a:t>
            </a:r>
            <a:r>
              <a:rPr lang="en-US" dirty="0" err="1"/>
              <a:t>수신기</a:t>
            </a:r>
            <a:r>
              <a:rPr lang="en-US" dirty="0"/>
              <a:t> </a:t>
            </a:r>
            <a:r>
              <a:rPr lang="en-US" dirty="0" err="1"/>
              <a:t>바인딩</a:t>
            </a:r>
            <a:r>
              <a:rPr lang="en-US" dirty="0"/>
              <a:t> 2</a:t>
            </a:r>
            <a:endParaRPr dirty="0"/>
          </a:p>
        </p:txBody>
      </p:sp>
      <p:sp>
        <p:nvSpPr>
          <p:cNvPr id="785" name="Google Shape;785;p59"/>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786" name="Google Shape;786;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87" name="Google Shape;787;p5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88" name="Google Shape;788;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pic>
        <p:nvPicPr>
          <p:cNvPr id="789" name="Google Shape;789;p59"/>
          <p:cNvPicPr preferRelativeResize="0"/>
          <p:nvPr/>
        </p:nvPicPr>
        <p:blipFill rotWithShape="1">
          <a:blip r:embed="rId4">
            <a:alphaModFix/>
          </a:blip>
          <a:srcRect/>
          <a:stretch/>
        </p:blipFill>
        <p:spPr>
          <a:xfrm>
            <a:off x="1910334" y="2552589"/>
            <a:ext cx="6085332" cy="3423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795" name="Google Shape;795;p60"/>
          <p:cNvSpPr txBox="1">
            <a:spLocks noGrp="1"/>
          </p:cNvSpPr>
          <p:nvPr>
            <p:ph type="body" idx="1"/>
          </p:nvPr>
        </p:nvSpPr>
        <p:spPr>
          <a:xfrm>
            <a:off x="681038" y="1255271"/>
            <a:ext cx="8543925" cy="158678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초기 연결 모습</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796" name="Google Shape;796;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97" name="Google Shape;797;p6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98" name="Google Shape;798;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pic>
        <p:nvPicPr>
          <p:cNvPr id="799" name="Google Shape;799;p60"/>
          <p:cNvPicPr preferRelativeResize="0"/>
          <p:nvPr/>
        </p:nvPicPr>
        <p:blipFill rotWithShape="1">
          <a:blip r:embed="rId3">
            <a:alphaModFix/>
          </a:blip>
          <a:srcRect/>
          <a:stretch/>
        </p:blipFill>
        <p:spPr>
          <a:xfrm rot="-5400000">
            <a:off x="3619949" y="2171955"/>
            <a:ext cx="2666101" cy="434175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05" name="Google Shape;805;p61"/>
          <p:cNvSpPr txBox="1">
            <a:spLocks noGrp="1"/>
          </p:cNvSpPr>
          <p:nvPr>
            <p:ph type="body" idx="1"/>
          </p:nvPr>
        </p:nvSpPr>
        <p:spPr>
          <a:xfrm>
            <a:off x="681038" y="1255271"/>
            <a:ext cx="8543925" cy="170211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바인딩 결과</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06" name="Google Shape;806;p6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07" name="Google Shape;807;p6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08" name="Google Shape;808;p6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pic>
        <p:nvPicPr>
          <p:cNvPr id="809" name="Google Shape;809;p61"/>
          <p:cNvPicPr preferRelativeResize="0"/>
          <p:nvPr/>
        </p:nvPicPr>
        <p:blipFill rotWithShape="1">
          <a:blip r:embed="rId3">
            <a:alphaModFix/>
          </a:blip>
          <a:srcRect/>
          <a:stretch/>
        </p:blipFill>
        <p:spPr>
          <a:xfrm>
            <a:off x="2700023" y="2814639"/>
            <a:ext cx="4505954" cy="334374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15" name="Google Shape;815;p62"/>
          <p:cNvSpPr txBox="1">
            <a:spLocks noGrp="1"/>
          </p:cNvSpPr>
          <p:nvPr>
            <p:ph type="body" idx="1"/>
          </p:nvPr>
        </p:nvSpPr>
        <p:spPr>
          <a:xfrm>
            <a:off x="681038" y="1255272"/>
            <a:ext cx="8543925" cy="132489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16" name="Google Shape;816;p6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17" name="Google Shape;817;p6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18" name="Google Shape;818;p6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819" name="Google Shape;819;p62"/>
          <p:cNvPicPr preferRelativeResize="0">
            <a:picLocks noChangeAspect="1"/>
          </p:cNvPicPr>
          <p:nvPr/>
        </p:nvPicPr>
        <p:blipFill rotWithShape="1">
          <a:blip r:embed="rId3">
            <a:alphaModFix/>
          </a:blip>
          <a:srcRect/>
          <a:stretch/>
        </p:blipFill>
        <p:spPr>
          <a:xfrm>
            <a:off x="2980490" y="1973382"/>
            <a:ext cx="3467202" cy="414451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2005-FA3A-4442-A481-424636E5B7CA}"/>
              </a:ext>
            </a:extLst>
          </p:cNvPr>
          <p:cNvSpPr>
            <a:spLocks noGrp="1"/>
          </p:cNvSpPr>
          <p:nvPr>
            <p:ph type="title"/>
          </p:nvPr>
        </p:nvSpPr>
        <p:spPr/>
        <p:txBody>
          <a:bodyPr/>
          <a:lstStyle/>
          <a:p>
            <a:r>
              <a:rPr lang="en-US" dirty="0"/>
              <a:t>RC</a:t>
            </a:r>
            <a:r>
              <a:rPr lang="ko-KR" altLang="en-US" dirty="0"/>
              <a:t> </a:t>
            </a:r>
            <a:r>
              <a:rPr lang="en-US" altLang="ko-KR" dirty="0"/>
              <a:t>Mode</a:t>
            </a:r>
            <a:endParaRPr lang="en-US" dirty="0"/>
          </a:p>
        </p:txBody>
      </p:sp>
      <p:sp>
        <p:nvSpPr>
          <p:cNvPr id="4" name="Slide Number Placeholder 3">
            <a:extLst>
              <a:ext uri="{FF2B5EF4-FFF2-40B4-BE49-F238E27FC236}">
                <a16:creationId xmlns:a16="http://schemas.microsoft.com/office/drawing/2014/main" id="{0DD2C277-8733-4E1D-8B32-90948078A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pic>
        <p:nvPicPr>
          <p:cNvPr id="7" name="Picture 2">
            <a:extLst>
              <a:ext uri="{FF2B5EF4-FFF2-40B4-BE49-F238E27FC236}">
                <a16:creationId xmlns:a16="http://schemas.microsoft.com/office/drawing/2014/main" id="{6B8AF095-AB85-4EA2-8FB1-B6318A9E9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6751"/>
            <a:ext cx="3640584" cy="143075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47C3B4BE-7E25-4209-A36F-DECEA5E60E80}"/>
              </a:ext>
            </a:extLst>
          </p:cNvPr>
          <p:cNvGrpSpPr/>
          <p:nvPr/>
        </p:nvGrpSpPr>
        <p:grpSpPr>
          <a:xfrm>
            <a:off x="977454" y="1689978"/>
            <a:ext cx="7366818" cy="1831939"/>
            <a:chOff x="977454" y="1689978"/>
            <a:chExt cx="7366818" cy="1831939"/>
          </a:xfrm>
        </p:grpSpPr>
        <p:pic>
          <p:nvPicPr>
            <p:cNvPr id="11" name="Picture 10">
              <a:extLst>
                <a:ext uri="{FF2B5EF4-FFF2-40B4-BE49-F238E27FC236}">
                  <a16:creationId xmlns:a16="http://schemas.microsoft.com/office/drawing/2014/main" id="{66A29352-A5B1-4866-8B77-EEC35DC96785}"/>
                </a:ext>
              </a:extLst>
            </p:cNvPr>
            <p:cNvPicPr>
              <a:picLocks noChangeAspect="1"/>
            </p:cNvPicPr>
            <p:nvPr/>
          </p:nvPicPr>
          <p:blipFill>
            <a:blip r:embed="rId3"/>
            <a:stretch>
              <a:fillRect/>
            </a:stretch>
          </p:blipFill>
          <p:spPr>
            <a:xfrm>
              <a:off x="2563005" y="1689978"/>
              <a:ext cx="5781267" cy="1831939"/>
            </a:xfrm>
            <a:prstGeom prst="rect">
              <a:avLst/>
            </a:prstGeom>
          </p:spPr>
        </p:pic>
        <p:sp>
          <p:nvSpPr>
            <p:cNvPr id="12" name="Rectangle 11">
              <a:extLst>
                <a:ext uri="{FF2B5EF4-FFF2-40B4-BE49-F238E27FC236}">
                  <a16:creationId xmlns:a16="http://schemas.microsoft.com/office/drawing/2014/main" id="{F8EA0087-D862-430D-BC6F-5429EAA6F3A3}"/>
                </a:ext>
              </a:extLst>
            </p:cNvPr>
            <p:cNvSpPr/>
            <p:nvPr/>
          </p:nvSpPr>
          <p:spPr>
            <a:xfrm>
              <a:off x="977454" y="2395790"/>
              <a:ext cx="1266693" cy="461665"/>
            </a:xfrm>
            <a:prstGeom prst="rect">
              <a:avLst/>
            </a:prstGeom>
          </p:spPr>
          <p:txBody>
            <a:bodyPr wrap="none">
              <a:spAutoFit/>
            </a:bodyPr>
            <a:lstStyle/>
            <a:p>
              <a:r>
                <a:rPr lang="en-US" sz="2400" b="1" dirty="0">
                  <a:solidFill>
                    <a:srgbClr val="333333"/>
                  </a:solidFill>
                  <a:latin typeface="Open Sans" panose="020B0606030504020204" pitchFamily="34" charset="0"/>
                </a:rPr>
                <a:t>Mode 1</a:t>
              </a:r>
            </a:p>
          </p:txBody>
        </p:sp>
      </p:grpSp>
      <p:grpSp>
        <p:nvGrpSpPr>
          <p:cNvPr id="17" name="Group 16">
            <a:extLst>
              <a:ext uri="{FF2B5EF4-FFF2-40B4-BE49-F238E27FC236}">
                <a16:creationId xmlns:a16="http://schemas.microsoft.com/office/drawing/2014/main" id="{C199EFB2-4EF6-4B6A-BE91-DA683E606CAA}"/>
              </a:ext>
            </a:extLst>
          </p:cNvPr>
          <p:cNvGrpSpPr/>
          <p:nvPr/>
        </p:nvGrpSpPr>
        <p:grpSpPr>
          <a:xfrm>
            <a:off x="977454" y="4384487"/>
            <a:ext cx="7498081" cy="1870761"/>
            <a:chOff x="977454" y="4384487"/>
            <a:chExt cx="7498081" cy="1870761"/>
          </a:xfrm>
        </p:grpSpPr>
        <p:pic>
          <p:nvPicPr>
            <p:cNvPr id="6" name="Picture 5">
              <a:extLst>
                <a:ext uri="{FF2B5EF4-FFF2-40B4-BE49-F238E27FC236}">
                  <a16:creationId xmlns:a16="http://schemas.microsoft.com/office/drawing/2014/main" id="{4BEF517C-68D0-4326-A5C9-866E8AC215CA}"/>
                </a:ext>
              </a:extLst>
            </p:cNvPr>
            <p:cNvPicPr>
              <a:picLocks noChangeAspect="1"/>
            </p:cNvPicPr>
            <p:nvPr/>
          </p:nvPicPr>
          <p:blipFill>
            <a:blip r:embed="rId4"/>
            <a:stretch>
              <a:fillRect/>
            </a:stretch>
          </p:blipFill>
          <p:spPr>
            <a:xfrm>
              <a:off x="2563005" y="4384487"/>
              <a:ext cx="5912530" cy="1870761"/>
            </a:xfrm>
            <a:prstGeom prst="rect">
              <a:avLst/>
            </a:prstGeom>
          </p:spPr>
        </p:pic>
        <p:sp>
          <p:nvSpPr>
            <p:cNvPr id="16" name="Rectangle 15">
              <a:extLst>
                <a:ext uri="{FF2B5EF4-FFF2-40B4-BE49-F238E27FC236}">
                  <a16:creationId xmlns:a16="http://schemas.microsoft.com/office/drawing/2014/main" id="{F7B8777B-CC8E-400A-81F7-783DA8FB136A}"/>
                </a:ext>
              </a:extLst>
            </p:cNvPr>
            <p:cNvSpPr/>
            <p:nvPr/>
          </p:nvSpPr>
          <p:spPr>
            <a:xfrm>
              <a:off x="977454" y="5089034"/>
              <a:ext cx="1266693" cy="461665"/>
            </a:xfrm>
            <a:prstGeom prst="rect">
              <a:avLst/>
            </a:prstGeom>
          </p:spPr>
          <p:txBody>
            <a:bodyPr wrap="none">
              <a:spAutoFit/>
            </a:bodyPr>
            <a:lstStyle/>
            <a:p>
              <a:r>
                <a:rPr lang="en-US" sz="2400" b="1" dirty="0">
                  <a:solidFill>
                    <a:srgbClr val="333333"/>
                  </a:solidFill>
                  <a:latin typeface="Open Sans" panose="020B0606030504020204" pitchFamily="34" charset="0"/>
                </a:rPr>
                <a:t>Mode 2</a:t>
              </a:r>
            </a:p>
          </p:txBody>
        </p:sp>
      </p:grpSp>
      <p:sp>
        <p:nvSpPr>
          <p:cNvPr id="13" name="Rectangle 12">
            <a:extLst>
              <a:ext uri="{FF2B5EF4-FFF2-40B4-BE49-F238E27FC236}">
                <a16:creationId xmlns:a16="http://schemas.microsoft.com/office/drawing/2014/main" id="{5C73D121-410C-4C04-BA34-3F19D726494C}"/>
              </a:ext>
            </a:extLst>
          </p:cNvPr>
          <p:cNvSpPr/>
          <p:nvPr/>
        </p:nvSpPr>
        <p:spPr>
          <a:xfrm>
            <a:off x="977454" y="3614394"/>
            <a:ext cx="8006748" cy="307777"/>
          </a:xfrm>
          <a:prstGeom prst="rect">
            <a:avLst/>
          </a:prstGeom>
        </p:spPr>
        <p:txBody>
          <a:bodyPr wrap="square">
            <a:spAutoFit/>
          </a:bodyPr>
          <a:lstStyle/>
          <a:p>
            <a:r>
              <a:rPr lang="en-US" dirty="0">
                <a:solidFill>
                  <a:srgbClr val="7F7F7F"/>
                </a:solidFill>
                <a:latin typeface="Open Sans" panose="020B0606030504020204" pitchFamily="34" charset="0"/>
              </a:rPr>
              <a:t>“Mode 1” is the second most common control setup that people use. </a:t>
            </a:r>
            <a:endParaRPr lang="en-US" dirty="0"/>
          </a:p>
        </p:txBody>
      </p:sp>
      <p:sp>
        <p:nvSpPr>
          <p:cNvPr id="14" name="Rectangle 13">
            <a:extLst>
              <a:ext uri="{FF2B5EF4-FFF2-40B4-BE49-F238E27FC236}">
                <a16:creationId xmlns:a16="http://schemas.microsoft.com/office/drawing/2014/main" id="{0306ACBE-4AB9-401A-BABD-1A98B1ACDD8D}"/>
              </a:ext>
            </a:extLst>
          </p:cNvPr>
          <p:cNvSpPr/>
          <p:nvPr/>
        </p:nvSpPr>
        <p:spPr>
          <a:xfrm>
            <a:off x="977454" y="6213671"/>
            <a:ext cx="7861034" cy="307777"/>
          </a:xfrm>
          <a:prstGeom prst="rect">
            <a:avLst/>
          </a:prstGeom>
        </p:spPr>
        <p:txBody>
          <a:bodyPr wrap="square">
            <a:spAutoFit/>
          </a:bodyPr>
          <a:lstStyle/>
          <a:p>
            <a:r>
              <a:rPr lang="en-US" dirty="0">
                <a:solidFill>
                  <a:srgbClr val="7F7F7F"/>
                </a:solidFill>
                <a:latin typeface="Open Sans" panose="020B0606030504020204" pitchFamily="34" charset="0"/>
              </a:rPr>
              <a:t> “Mode 2” is by far the most common, especially in the United States. </a:t>
            </a:r>
            <a:endParaRPr lang="en-US" dirty="0"/>
          </a:p>
        </p:txBody>
      </p:sp>
    </p:spTree>
    <p:extLst>
      <p:ext uri="{BB962C8B-B14F-4D97-AF65-F5344CB8AC3E}">
        <p14:creationId xmlns:p14="http://schemas.microsoft.com/office/powerpoint/2010/main" val="3833412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E99F-8C45-49F9-9079-2C9F6627A77E}"/>
              </a:ext>
            </a:extLst>
          </p:cNvPr>
          <p:cNvSpPr>
            <a:spLocks noGrp="1"/>
          </p:cNvSpPr>
          <p:nvPr>
            <p:ph type="title"/>
          </p:nvPr>
        </p:nvSpPr>
        <p:spPr/>
        <p:txBody>
          <a:bodyPr/>
          <a:lstStyle/>
          <a:p>
            <a:r>
              <a:rPr lang="en-US" dirty="0"/>
              <a:t>FrSKY X8R</a:t>
            </a:r>
          </a:p>
        </p:txBody>
      </p:sp>
      <p:sp>
        <p:nvSpPr>
          <p:cNvPr id="3" name="Text Placeholder 2">
            <a:extLst>
              <a:ext uri="{FF2B5EF4-FFF2-40B4-BE49-F238E27FC236}">
                <a16:creationId xmlns:a16="http://schemas.microsoft.com/office/drawing/2014/main" id="{85CCC767-4815-48E8-BBB8-A0BADF966976}"/>
              </a:ext>
            </a:extLst>
          </p:cNvPr>
          <p:cNvSpPr>
            <a:spLocks noGrp="1"/>
          </p:cNvSpPr>
          <p:nvPr>
            <p:ph type="body" idx="1"/>
          </p:nvPr>
        </p:nvSpPr>
        <p:spPr>
          <a:xfrm>
            <a:off x="681038" y="1255271"/>
            <a:ext cx="8543925" cy="1017412"/>
          </a:xfrm>
        </p:spPr>
        <p:txBody>
          <a:bodyPr>
            <a:normAutofit/>
          </a:bodyPr>
          <a:lstStyle/>
          <a:p>
            <a:r>
              <a:rPr lang="ko-KR" altLang="en-US" sz="2400" dirty="0"/>
              <a:t> 공식적인 동작 범위는 </a:t>
            </a:r>
            <a:r>
              <a:rPr lang="en-US" altLang="ko-KR" sz="2400" dirty="0"/>
              <a:t>2km </a:t>
            </a:r>
            <a:endParaRPr lang="ko-KR" altLang="en-US" sz="2400" dirty="0"/>
          </a:p>
          <a:p>
            <a:endParaRPr lang="ko-KR" altLang="en-US" sz="2400" dirty="0"/>
          </a:p>
          <a:p>
            <a:endParaRPr lang="en-US" sz="2400" dirty="0"/>
          </a:p>
        </p:txBody>
      </p:sp>
      <p:sp>
        <p:nvSpPr>
          <p:cNvPr id="4" name="Slide Number Placeholder 3">
            <a:extLst>
              <a:ext uri="{FF2B5EF4-FFF2-40B4-BE49-F238E27FC236}">
                <a16:creationId xmlns:a16="http://schemas.microsoft.com/office/drawing/2014/main" id="{9E7BB462-6BDD-400E-94E5-8C6B09F75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pic>
        <p:nvPicPr>
          <p:cNvPr id="1026" name="Picture 2">
            <a:extLst>
              <a:ext uri="{FF2B5EF4-FFF2-40B4-BE49-F238E27FC236}">
                <a16:creationId xmlns:a16="http://schemas.microsoft.com/office/drawing/2014/main" id="{6993447D-9D4B-4F6C-9AC0-B08255638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466" y="2091151"/>
            <a:ext cx="726757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254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2276-EFC5-45B5-8723-556FCC00A8A3}"/>
              </a:ext>
            </a:extLst>
          </p:cNvPr>
          <p:cNvSpPr>
            <a:spLocks noGrp="1"/>
          </p:cNvSpPr>
          <p:nvPr>
            <p:ph type="title"/>
          </p:nvPr>
        </p:nvSpPr>
        <p:spPr/>
        <p:txBody>
          <a:bodyPr/>
          <a:lstStyle/>
          <a:p>
            <a:r>
              <a:rPr lang="en-US" dirty="0" err="1"/>
              <a:t>FrSky</a:t>
            </a:r>
            <a:r>
              <a:rPr lang="en-US" dirty="0"/>
              <a:t> Taranis </a:t>
            </a:r>
            <a:r>
              <a:rPr lang="ko-KR" altLang="en-US" dirty="0"/>
              <a:t>모드</a:t>
            </a:r>
            <a:r>
              <a:rPr lang="en-US" altLang="ko-KR" dirty="0"/>
              <a:t>1/2 </a:t>
            </a:r>
            <a:r>
              <a:rPr lang="ko-KR" altLang="en-US" dirty="0"/>
              <a:t>변경 방법</a:t>
            </a:r>
            <a:endParaRPr lang="en-US" dirty="0"/>
          </a:p>
        </p:txBody>
      </p:sp>
      <p:sp>
        <p:nvSpPr>
          <p:cNvPr id="4" name="Slide Number Placeholder 3">
            <a:extLst>
              <a:ext uri="{FF2B5EF4-FFF2-40B4-BE49-F238E27FC236}">
                <a16:creationId xmlns:a16="http://schemas.microsoft.com/office/drawing/2014/main" id="{4B1250FC-E23A-4B95-9186-48216CB79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pic>
        <p:nvPicPr>
          <p:cNvPr id="9" name="Online Media 4" title="Modifying X9D radio transmitter from mode 2 to mode 1">
            <a:hlinkClick r:id="" action="ppaction://media"/>
            <a:extLst>
              <a:ext uri="{FF2B5EF4-FFF2-40B4-BE49-F238E27FC236}">
                <a16:creationId xmlns:a16="http://schemas.microsoft.com/office/drawing/2014/main" id="{491806A5-856B-4F09-9A94-8AE5A2413F4D}"/>
              </a:ext>
            </a:extLst>
          </p:cNvPr>
          <p:cNvPicPr>
            <a:picLocks noRot="1" noChangeAspect="1"/>
          </p:cNvPicPr>
          <p:nvPr>
            <a:videoFile r:link="rId1"/>
          </p:nvPr>
        </p:nvPicPr>
        <p:blipFill>
          <a:blip r:embed="rId3"/>
          <a:stretch>
            <a:fillRect/>
          </a:stretch>
        </p:blipFill>
        <p:spPr>
          <a:xfrm>
            <a:off x="1118053" y="1499698"/>
            <a:ext cx="8113776" cy="4563999"/>
          </a:xfrm>
          <a:prstGeom prst="rect">
            <a:avLst/>
          </a:prstGeom>
        </p:spPr>
      </p:pic>
    </p:spTree>
    <p:extLst>
      <p:ext uri="{BB962C8B-B14F-4D97-AF65-F5344CB8AC3E}">
        <p14:creationId xmlns:p14="http://schemas.microsoft.com/office/powerpoint/2010/main" val="334495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RC </a:t>
            </a:r>
            <a:r>
              <a:rPr lang="ko-KR" altLang="en-US"/>
              <a:t>시동 방법</a:t>
            </a:r>
            <a:endParaRPr lang="en-US"/>
          </a:p>
        </p:txBody>
      </p:sp>
      <p:sp>
        <p:nvSpPr>
          <p:cNvPr id="3" name="텍스트 개체 틀 2"/>
          <p:cNvSpPr>
            <a:spLocks noGrp="1"/>
          </p:cNvSpPr>
          <p:nvPr>
            <p:ph type="body" idx="1"/>
          </p:nvPr>
        </p:nvSpPr>
        <p:spPr>
          <a:xfrm>
            <a:off x="681038" y="1255270"/>
            <a:ext cx="8543925" cy="1607571"/>
          </a:xfrm>
        </p:spPr>
        <p:txBody>
          <a:bodyPr>
            <a:normAutofit fontScale="92500" lnSpcReduction="10000"/>
          </a:bodyPr>
          <a:lstStyle/>
          <a:p>
            <a:r>
              <a:rPr lang="en-US"/>
              <a:t>ardupilot</a:t>
            </a:r>
            <a:r>
              <a:rPr lang="ko-KR" altLang="en-US"/>
              <a:t> </a:t>
            </a:r>
            <a:r>
              <a:rPr lang="en-US" altLang="ko-KR"/>
              <a:t>RC </a:t>
            </a:r>
            <a:r>
              <a:rPr lang="ko-KR" altLang="en-US"/>
              <a:t>캘리브레이션에서 </a:t>
            </a:r>
            <a:r>
              <a:rPr lang="en-US" altLang="ko-KR"/>
              <a:t>Mode2</a:t>
            </a:r>
            <a:r>
              <a:rPr lang="ko-KR" altLang="en-US"/>
              <a:t>로</a:t>
            </a:r>
            <a:r>
              <a:rPr lang="en-US" altLang="ko-KR"/>
              <a:t> </a:t>
            </a:r>
            <a:r>
              <a:rPr lang="ko-KR" altLang="en-US"/>
              <a:t>바인딩함</a:t>
            </a:r>
            <a:r>
              <a:rPr lang="en-US" altLang="ko-KR"/>
              <a:t>.</a:t>
            </a:r>
            <a:endParaRPr lang="en-US"/>
          </a:p>
          <a:p>
            <a:r>
              <a:rPr lang="en-US"/>
              <a:t>Lower right the throttle lever for about 5 secs to arm.</a:t>
            </a:r>
          </a:p>
          <a:p>
            <a:r>
              <a:rPr lang="en-US"/>
              <a:t>Lower left the throttle lever for about 3 secs to disarm.</a:t>
            </a:r>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pic>
        <p:nvPicPr>
          <p:cNvPr id="5" name="JgPQSD_vOxM"/>
          <p:cNvPicPr>
            <a:picLocks noRot="1" noChangeAspect="1"/>
          </p:cNvPicPr>
          <p:nvPr>
            <a:videoFile r:link="rId1"/>
          </p:nvPr>
        </p:nvPicPr>
        <p:blipFill>
          <a:blip r:embed="rId3"/>
          <a:stretch>
            <a:fillRect/>
          </a:stretch>
        </p:blipFill>
        <p:spPr>
          <a:xfrm>
            <a:off x="1970155" y="2862841"/>
            <a:ext cx="6085332" cy="3423000"/>
          </a:xfrm>
          <a:prstGeom prst="rect">
            <a:avLst/>
          </a:prstGeom>
        </p:spPr>
      </p:pic>
    </p:spTree>
    <p:extLst>
      <p:ext uri="{BB962C8B-B14F-4D97-AF65-F5344CB8AC3E}">
        <p14:creationId xmlns:p14="http://schemas.microsoft.com/office/powerpoint/2010/main" val="638709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825" name="Google Shape;825;p6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826" name="Google Shape;826;p6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2019-07-24</a:t>
            </a:r>
            <a:endParaRPr/>
          </a:p>
        </p:txBody>
      </p:sp>
      <p:sp>
        <p:nvSpPr>
          <p:cNvPr id="827" name="Google Shape;827;p6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828" name="Google Shape;828;p6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6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부록</a:t>
            </a:r>
            <a:endParaRPr/>
          </a:p>
        </p:txBody>
      </p:sp>
      <p:sp>
        <p:nvSpPr>
          <p:cNvPr id="834" name="Google Shape;834;p6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35" name="Google Shape;835;p6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36" name="Google Shape;836;p6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37" name="Google Shape;837;p6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조립</a:t>
            </a:r>
            <a:endParaRPr/>
          </a:p>
        </p:txBody>
      </p:sp>
      <p:sp>
        <p:nvSpPr>
          <p:cNvPr id="160" name="Google Shape;160;p8"/>
          <p:cNvSpPr txBox="1">
            <a:spLocks noGrp="1"/>
          </p:cNvSpPr>
          <p:nvPr>
            <p:ph type="body" idx="1"/>
          </p:nvPr>
        </p:nvSpPr>
        <p:spPr>
          <a:xfrm>
            <a:off x="681039" y="1255271"/>
            <a:ext cx="6008086"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590"/>
              <a:buAutoNum type="arabicPeriod"/>
            </a:pPr>
            <a:r>
              <a:rPr lang="en-US" sz="2590"/>
              <a:t>홈페이지</a:t>
            </a:r>
            <a:endParaRPr sz="2590"/>
          </a:p>
          <a:p>
            <a:pPr marL="685800" lvl="1" indent="-228600" algn="l" rtl="0">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marL="514350" lvl="0" indent="-514350" algn="l" rtl="0">
              <a:lnSpc>
                <a:spcPct val="100000"/>
              </a:lnSpc>
              <a:spcBef>
                <a:spcPts val="1000"/>
              </a:spcBef>
              <a:spcAft>
                <a:spcPts val="0"/>
              </a:spcAft>
              <a:buClr>
                <a:schemeClr val="dk1"/>
              </a:buClr>
              <a:buSzPts val="2590"/>
              <a:buAutoNum type="arabicPeriod"/>
            </a:pPr>
            <a:r>
              <a:rPr lang="en-US" sz="2590"/>
              <a:t>Powering Navio2 Attention</a:t>
            </a:r>
            <a:endParaRPr/>
          </a:p>
          <a:p>
            <a:pPr marL="685800" lvl="1" indent="-228600" algn="l" rtl="0">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marL="514350" lvl="0" indent="-514350" algn="l" rtl="0">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p:txBody>
      </p:sp>
      <p:sp>
        <p:nvSpPr>
          <p:cNvPr id="161" name="Google Shape;161;p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62" name="Google Shape;162;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63" name="Google Shape;163;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64" name="Google Shape;164;p8"/>
          <p:cNvPicPr preferRelativeResize="0"/>
          <p:nvPr/>
        </p:nvPicPr>
        <p:blipFill rotWithShape="1">
          <a:blip r:embed="rId4">
            <a:alphaModFix/>
          </a:blip>
          <a:srcRect/>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843" name="Google Shape;843;p7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457200" algn="ctr" rtl="0">
              <a:lnSpc>
                <a:spcPct val="100000"/>
              </a:lnSpc>
              <a:spcBef>
                <a:spcPts val="0"/>
              </a:spcBef>
              <a:spcAft>
                <a:spcPts val="0"/>
              </a:spcAft>
              <a:buClr>
                <a:schemeClr val="dk1"/>
              </a:buClr>
              <a:buSzPts val="2400"/>
              <a:buFont typeface="Calibri"/>
              <a:buAutoNum type="arabicPeriod"/>
            </a:pPr>
            <a:r>
              <a:rPr lang="en-US"/>
              <a:t>logging failed</a:t>
            </a:r>
            <a:endParaRPr/>
          </a:p>
          <a:p>
            <a:pPr marL="0" lvl="0" indent="0" algn="ctr" rtl="0">
              <a:lnSpc>
                <a:spcPct val="100000"/>
              </a:lnSpc>
              <a:spcBef>
                <a:spcPts val="1000"/>
              </a:spcBef>
              <a:spcAft>
                <a:spcPts val="0"/>
              </a:spcAft>
              <a:buClr>
                <a:schemeClr val="dk1"/>
              </a:buClr>
              <a:buSzPts val="2400"/>
              <a:buNone/>
            </a:pPr>
            <a:endParaRPr/>
          </a:p>
        </p:txBody>
      </p:sp>
      <p:sp>
        <p:nvSpPr>
          <p:cNvPr id="844" name="Google Shape;844;p7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45" name="Google Shape;845;p7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46" name="Google Shape;846;p7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PreArm: loggin failed</a:t>
            </a:r>
            <a:endParaRPr/>
          </a:p>
        </p:txBody>
      </p:sp>
      <p:sp>
        <p:nvSpPr>
          <p:cNvPr id="852" name="Google Shape;852;p77"/>
          <p:cNvSpPr txBox="1">
            <a:spLocks noGrp="1"/>
          </p:cNvSpPr>
          <p:nvPr>
            <p:ph type="body" idx="1"/>
          </p:nvPr>
        </p:nvSpPr>
        <p:spPr>
          <a:xfrm>
            <a:off x="681038" y="1255271"/>
            <a:ext cx="8543925" cy="306135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marL="685800" lvl="1" indent="-228600" algn="l" rtl="0">
              <a:lnSpc>
                <a:spcPct val="80000"/>
              </a:lnSpc>
              <a:spcBef>
                <a:spcPts val="500"/>
              </a:spcBef>
              <a:spcAft>
                <a:spcPts val="0"/>
              </a:spcAft>
              <a:buClr>
                <a:schemeClr val="dk1"/>
              </a:buClr>
              <a:buSzPts val="1960"/>
              <a:buChar char="•"/>
            </a:pPr>
            <a:r>
              <a:rPr lang="en-US" sz="1960" u="sng">
                <a:solidFill>
                  <a:schemeClr val="hlink"/>
                </a:solidFill>
                <a:hlinkClick r:id="rId3"/>
              </a:rPr>
              <a:t>https://community.emlid.com/t/navio2-prearm-logging-failed/14065</a:t>
            </a:r>
            <a:endParaRPr sz="1960"/>
          </a:p>
          <a:p>
            <a:pPr marL="457200" lvl="1" indent="0" algn="l" rtl="0">
              <a:lnSpc>
                <a:spcPct val="80000"/>
              </a:lnSpc>
              <a:spcBef>
                <a:spcPts val="500"/>
              </a:spcBef>
              <a:spcAft>
                <a:spcPts val="0"/>
              </a:spcAft>
              <a:buClr>
                <a:schemeClr val="dk1"/>
              </a:buClr>
              <a:buSzPts val="1960"/>
              <a:buNone/>
            </a:pPr>
            <a:endParaRPr sz="1960"/>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853" name="Google Shape;853;p7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54" name="Google Shape;854;p7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55" name="Google Shape;855;p7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pic>
        <p:nvPicPr>
          <p:cNvPr id="856" name="Google Shape;856;p77"/>
          <p:cNvPicPr preferRelativeResize="0"/>
          <p:nvPr/>
        </p:nvPicPr>
        <p:blipFill rotWithShape="1">
          <a:blip r:embed="rId4">
            <a:alphaModFix/>
          </a:blip>
          <a:srcRect/>
          <a:stretch/>
        </p:blipFill>
        <p:spPr>
          <a:xfrm>
            <a:off x="1178399" y="4316627"/>
            <a:ext cx="4060210" cy="184746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862" name="Google Shape;862;p10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Please run </a:t>
            </a:r>
            <a:endParaRPr/>
          </a:p>
          <a:p>
            <a:pPr marL="914400" lvl="1" indent="-342900" algn="l" rtl="0">
              <a:lnSpc>
                <a:spcPct val="100000"/>
              </a:lnSpc>
              <a:spcBef>
                <a:spcPts val="500"/>
              </a:spcBef>
              <a:spcAft>
                <a:spcPts val="0"/>
              </a:spcAft>
              <a:buSzPts val="1800"/>
              <a:buChar char="•"/>
            </a:pPr>
            <a:r>
              <a:rPr lang="en-US"/>
              <a:t>sudo emlidtool rcio update -f </a:t>
            </a:r>
            <a:endParaRPr/>
          </a:p>
          <a:p>
            <a:pPr marL="571500" lvl="1" indent="0" algn="l" rtl="0">
              <a:lnSpc>
                <a:spcPct val="100000"/>
              </a:lnSpc>
              <a:spcBef>
                <a:spcPts val="500"/>
              </a:spcBef>
              <a:spcAft>
                <a:spcPts val="0"/>
              </a:spcAft>
              <a:buSzPts val="1800"/>
              <a:buNone/>
            </a:pPr>
            <a:r>
              <a:rPr lang="en-US"/>
              <a:t>without rebooting the RPi after that. </a:t>
            </a:r>
            <a:endParaRPr/>
          </a:p>
          <a:p>
            <a:pPr marL="457200" lvl="0" indent="-228600" algn="l" rtl="0">
              <a:lnSpc>
                <a:spcPct val="100000"/>
              </a:lnSpc>
              <a:spcBef>
                <a:spcPts val="1000"/>
              </a:spcBef>
              <a:spcAft>
                <a:spcPts val="0"/>
              </a:spcAft>
              <a:buClr>
                <a:schemeClr val="dk1"/>
              </a:buClr>
              <a:buSzPts val="1800"/>
              <a:buNone/>
            </a:pPr>
            <a:endParaRPr/>
          </a:p>
        </p:txBody>
      </p:sp>
      <p:sp>
        <p:nvSpPr>
          <p:cNvPr id="863" name="Google Shape;863;p10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0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공유기 설정</a:t>
            </a:r>
            <a:endParaRPr/>
          </a:p>
        </p:txBody>
      </p:sp>
      <p:sp>
        <p:nvSpPr>
          <p:cNvPr id="869" name="Google Shape;869;p10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70" name="Google Shape;870;p10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71" name="Google Shape;871;p10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72" name="Google Shape;872;p10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공유기 설정</a:t>
            </a:r>
            <a:endParaRPr/>
          </a:p>
        </p:txBody>
      </p:sp>
      <p:sp>
        <p:nvSpPr>
          <p:cNvPr id="878" name="Google Shape;878;p10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879" name="Google Shape;879;p10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80" name="Google Shape;880;p10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81" name="Google Shape;881;p10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호스트이름 변경</a:t>
            </a:r>
            <a:endParaRPr/>
          </a:p>
        </p:txBody>
      </p:sp>
      <p:sp>
        <p:nvSpPr>
          <p:cNvPr id="887" name="Google Shape;887;p10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88" name="Google Shape;888;p10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89" name="Google Shape;889;p10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0" name="Google Shape;890;p10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896" name="Google Shape;896;p10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97" name="Google Shape;897;p10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8" name="Google Shape;898;p10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
        <p:nvSpPr>
          <p:cNvPr id="899" name="Google Shape;899;p107"/>
          <p:cNvSpPr txBox="1">
            <a:spLocks noGrp="1"/>
          </p:cNvSpPr>
          <p:nvPr>
            <p:ph type="body" idx="1"/>
          </p:nvPr>
        </p:nvSpPr>
        <p:spPr>
          <a:xfrm>
            <a:off x="681038" y="1255271"/>
            <a:ext cx="8543925" cy="182568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raspi-config</a:t>
            </a:r>
            <a:endParaRPr/>
          </a:p>
          <a:p>
            <a:pPr marL="685800" lvl="1" indent="-228600" algn="l" rtl="0">
              <a:lnSpc>
                <a:spcPct val="100000"/>
              </a:lnSpc>
              <a:spcBef>
                <a:spcPts val="500"/>
              </a:spcBef>
              <a:spcAft>
                <a:spcPts val="0"/>
              </a:spcAft>
              <a:buClr>
                <a:schemeClr val="dk1"/>
              </a:buClr>
              <a:buSzPts val="2800"/>
              <a:buChar char="•"/>
            </a:pPr>
            <a:r>
              <a:rPr lang="en-US"/>
              <a:t>A2 Hostname 선택</a:t>
            </a:r>
            <a:endParaRPr/>
          </a:p>
        </p:txBody>
      </p:sp>
      <p:pic>
        <p:nvPicPr>
          <p:cNvPr id="900" name="Google Shape;900;p107" descr="hostname raspi config"/>
          <p:cNvPicPr preferRelativeResize="0"/>
          <p:nvPr/>
        </p:nvPicPr>
        <p:blipFill rotWithShape="1">
          <a:blip r:embed="rId3">
            <a:alphaModFix/>
          </a:blip>
          <a:srcRect/>
          <a:stretch/>
        </p:blipFill>
        <p:spPr>
          <a:xfrm>
            <a:off x="2077450" y="2507377"/>
            <a:ext cx="5751100" cy="371113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Read the notice and click </a:t>
            </a:r>
            <a:r>
              <a:rPr lang="en-US" b="1"/>
              <a:t>Ok</a:t>
            </a:r>
            <a:r>
              <a:rPr lang="en-US"/>
              <a:t>:</a:t>
            </a:r>
            <a:endParaRPr/>
          </a:p>
        </p:txBody>
      </p:sp>
      <p:sp>
        <p:nvSpPr>
          <p:cNvPr id="906" name="Google Shape;906;p10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07" name="Google Shape;907;p10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08" name="Google Shape;908;p10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
        <p:nvSpPr>
          <p:cNvPr id="909" name="Google Shape;909;p10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pic>
        <p:nvPicPr>
          <p:cNvPr id="910" name="Google Shape;910;p108" descr="hostname notice raspi config"/>
          <p:cNvPicPr preferRelativeResize="0"/>
          <p:nvPr/>
        </p:nvPicPr>
        <p:blipFill rotWithShape="1">
          <a:blip r:embed="rId3">
            <a:alphaModFix/>
          </a:blip>
          <a:srcRect/>
          <a:stretch/>
        </p:blipFill>
        <p:spPr>
          <a:xfrm>
            <a:off x="2576512" y="2723035"/>
            <a:ext cx="4752975" cy="30670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sp>
        <p:nvSpPr>
          <p:cNvPr id="916" name="Google Shape;916;p109"/>
          <p:cNvSpPr txBox="1">
            <a:spLocks noGrp="1"/>
          </p:cNvSpPr>
          <p:nvPr>
            <p:ph type="body" idx="1"/>
          </p:nvPr>
        </p:nvSpPr>
        <p:spPr>
          <a:xfrm>
            <a:off x="681038" y="1255271"/>
            <a:ext cx="8543925" cy="189158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marL="514350" lvl="0" indent="-514350" algn="l" rtl="0">
              <a:lnSpc>
                <a:spcPct val="90000"/>
              </a:lnSpc>
              <a:spcBef>
                <a:spcPts val="1000"/>
              </a:spcBef>
              <a:spcAft>
                <a:spcPts val="0"/>
              </a:spcAft>
              <a:buClr>
                <a:schemeClr val="dk1"/>
              </a:buClr>
              <a:buSzPts val="2590"/>
              <a:buAutoNum type="arabicPeriod"/>
            </a:pPr>
            <a:r>
              <a:rPr lang="en-US" sz="2590"/>
              <a:t>호스명은 navio_</a:t>
            </a:r>
            <a:r>
              <a:rPr lang="en-US" sz="2590" b="1">
                <a:solidFill>
                  <a:srgbClr val="FF0000"/>
                </a:solidFill>
              </a:rPr>
              <a:t>{영문이니셜3자}</a:t>
            </a:r>
            <a:endParaRPr/>
          </a:p>
          <a:p>
            <a:pPr marL="514350" lvl="0" indent="-514350" algn="l" rtl="0">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917" name="Google Shape;917;p10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18" name="Google Shape;918;p10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19" name="Google Shape;919;p10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pic>
        <p:nvPicPr>
          <p:cNvPr id="920" name="Google Shape;920;p109" descr="change hostname raspbian raspi config"/>
          <p:cNvPicPr preferRelativeResize="0"/>
          <p:nvPr/>
        </p:nvPicPr>
        <p:blipFill rotWithShape="1">
          <a:blip r:embed="rId3">
            <a:alphaModFix/>
          </a:blip>
          <a:srcRect/>
          <a:stretch/>
        </p:blipFill>
        <p:spPr>
          <a:xfrm>
            <a:off x="2576512" y="3218078"/>
            <a:ext cx="4752975" cy="3067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8"/>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용어 사전</a:t>
            </a:r>
            <a:endParaRPr/>
          </a:p>
        </p:txBody>
      </p:sp>
      <p:sp>
        <p:nvSpPr>
          <p:cNvPr id="926" name="Google Shape;926;p78"/>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27" name="Google Shape;927;p7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28" name="Google Shape;928;p7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29" name="Google Shape;929;p7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a:t>
            </a:r>
            <a:r>
              <a:rPr lang="en-US" altLang="ko-KR"/>
              <a:t>2 </a:t>
            </a:r>
            <a:r>
              <a:rPr lang="ko-KR" altLang="en-US"/>
              <a:t>부품 설명</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그림 5"/>
          <p:cNvPicPr>
            <a:picLocks noChangeAspect="1"/>
          </p:cNvPicPr>
          <p:nvPr/>
        </p:nvPicPr>
        <p:blipFill>
          <a:blip r:embed="rId2"/>
          <a:stretch>
            <a:fillRect/>
          </a:stretch>
        </p:blipFill>
        <p:spPr>
          <a:xfrm>
            <a:off x="617819" y="1451878"/>
            <a:ext cx="9079190" cy="4803643"/>
          </a:xfrm>
          <a:prstGeom prst="rect">
            <a:avLst/>
          </a:prstGeom>
        </p:spPr>
      </p:pic>
    </p:spTree>
    <p:extLst>
      <p:ext uri="{BB962C8B-B14F-4D97-AF65-F5344CB8AC3E}">
        <p14:creationId xmlns:p14="http://schemas.microsoft.com/office/powerpoint/2010/main" val="36392276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용어 사전</a:t>
            </a:r>
            <a:endParaRPr/>
          </a:p>
        </p:txBody>
      </p:sp>
      <p:sp>
        <p:nvSpPr>
          <p:cNvPr id="935" name="Google Shape;935;p7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936" name="Google Shape;936;p7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37" name="Google Shape;937;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38" name="Google Shape;938;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0"/>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944" name="Google Shape;944;p8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sp>
        <p:nvSpPr>
          <p:cNvPr id="945" name="Google Shape;945;p8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46" name="Google Shape;946;p8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TotalTime>
  <Words>2907</Words>
  <Application>Microsoft Office PowerPoint</Application>
  <PresentationFormat>A4 Paper (210x297 mm)</PresentationFormat>
  <Paragraphs>623</Paragraphs>
  <Slides>91</Slides>
  <Notes>83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Malgun Gothic</vt:lpstr>
      <vt:lpstr>Arial</vt:lpstr>
      <vt:lpstr>Calibri</vt:lpstr>
      <vt:lpstr>Consolas</vt:lpstr>
      <vt:lpstr>Open Sans</vt:lpstr>
      <vt:lpstr>Times New Roman</vt:lpstr>
      <vt:lpstr>Office 테마</vt:lpstr>
      <vt:lpstr>NAVIO 2 드론 제작</vt:lpstr>
      <vt:lpstr>NAVIO 개요</vt:lpstr>
      <vt:lpstr>NAVIO2</vt:lpstr>
      <vt:lpstr>NAVIO2 특징</vt:lpstr>
      <vt:lpstr>NAVIO 운영체제 설치</vt:lpstr>
      <vt:lpstr>NAVIO H/W 조립</vt:lpstr>
      <vt:lpstr>NAVIO2 드론 조립 예</vt:lpstr>
      <vt:lpstr>NAVIO2 조립</vt:lpstr>
      <vt:lpstr>나비오2 부품 설명</vt:lpstr>
      <vt:lpstr>드론 Quadcopter NAVIO 조립</vt:lpstr>
      <vt:lpstr>Navio2 배선</vt:lpstr>
      <vt:lpstr>파워 공급 1</vt:lpstr>
      <vt:lpstr>파워 공급 2</vt:lpstr>
      <vt:lpstr>GPS 연결</vt:lpstr>
      <vt:lpstr>ESC 연결</vt:lpstr>
      <vt:lpstr>고도계 태양 광선 차단(필수)</vt:lpstr>
      <vt:lpstr>RC input</vt:lpstr>
      <vt:lpstr>FrSKY X8R과 Navio2 연결 1</vt:lpstr>
      <vt:lpstr>FrSKY X8R과 Navio2 연결 2</vt:lpstr>
      <vt:lpstr>Telemetry Modem</vt:lpstr>
      <vt:lpstr>Telemetry Modem</vt:lpstr>
      <vt:lpstr>Telemetry 연결 예시</vt:lpstr>
      <vt:lpstr>진동 방지 받침대 1</vt:lpstr>
      <vt:lpstr>진동 방지 받침대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PowerPoint Presentation</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ardupilot 실행 확인 방법</vt:lpstr>
      <vt:lpstr>Ardupilot 소스 빌드</vt:lpstr>
      <vt:lpstr>ardupilot 소스 빌드</vt:lpstr>
      <vt:lpstr>나비오 PX4 설치</vt:lpstr>
      <vt:lpstr>PX4 소스 빌드 1 </vt:lpstr>
      <vt:lpstr>PX4 소스 빌드 2 </vt:lpstr>
      <vt:lpstr>PX4 자동 실행</vt:lpstr>
      <vt:lpstr>Video Streaming</vt:lpstr>
      <vt:lpstr>Raspberry PI2 비디오 장치 설정</vt:lpstr>
      <vt:lpstr>MJPEG-Streamer Install &amp; Setup</vt:lpstr>
      <vt:lpstr>라즈베리파이 부팅시 자동 실행 설정</vt:lpstr>
      <vt:lpstr>동영상 조회</vt:lpstr>
      <vt:lpstr>Calibration</vt:lpstr>
      <vt:lpstr>APM Pre Arming Checks</vt:lpstr>
      <vt:lpstr>모터 테스트 방법</vt:lpstr>
      <vt:lpstr>Arming Check 설정</vt:lpstr>
      <vt:lpstr>배터리 설정</vt:lpstr>
      <vt:lpstr>RC 사용 방법</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RC Mode</vt:lpstr>
      <vt:lpstr>FrSKY X8R</vt:lpstr>
      <vt:lpstr>FrSky Taranis 모드1/2 변경 방법</vt:lpstr>
      <vt:lpstr>RC 시동 방법</vt:lpstr>
      <vt:lpstr>NAVIO2 드론 조립 예</vt:lpstr>
      <vt:lpstr>부록</vt:lpstr>
      <vt:lpstr>PreArm 에러 해결책</vt:lpstr>
      <vt:lpstr>PreArm: loggin failed</vt:lpstr>
      <vt:lpstr>LinuxPWM_Sysfs:Unable to open file /sys/class/pwm/pwmchip0/pwm0/duty_cycle</vt:lpstr>
      <vt:lpstr>공유기 설정</vt:lpstr>
      <vt:lpstr>공유기 설정</vt:lpstr>
      <vt:lpstr>호스트이름 변경</vt:lpstr>
      <vt:lpstr>라즈베리파이 환경 설정 실행</vt:lpstr>
      <vt:lpstr>PowerPoint Presentation</vt:lpstr>
      <vt:lpstr>PowerPoint Presentation</vt:lpstr>
      <vt:lpstr>용어 사전</vt:lpstr>
      <vt:lpstr>용어 사전</vt:lpstr>
      <vt:lpstr>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NAVIO 2 드론 제작</dc:title>
  <dc:creator>admin</dc:creator>
  <cp:lastModifiedBy>sun above</cp:lastModifiedBy>
  <cp:revision>40</cp:revision>
  <dcterms:created xsi:type="dcterms:W3CDTF">2018-03-04T04:23:51Z</dcterms:created>
  <dcterms:modified xsi:type="dcterms:W3CDTF">2019-08-14T23:40:57Z</dcterms:modified>
</cp:coreProperties>
</file>